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8E0-F5B7-4242-9C9A-F69831876C6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12A27F-591D-4E4F-8644-87EC9E5B8D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8E0-F5B7-4242-9C9A-F69831876C6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A27F-591D-4E4F-8644-87EC9E5B8D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8E0-F5B7-4242-9C9A-F69831876C6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A27F-591D-4E4F-8644-87EC9E5B8D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8E0-F5B7-4242-9C9A-F69831876C6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A27F-591D-4E4F-8644-87EC9E5B8D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8E0-F5B7-4242-9C9A-F69831876C6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A27F-591D-4E4F-8644-87EC9E5B8D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8E0-F5B7-4242-9C9A-F69831876C6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A27F-591D-4E4F-8644-87EC9E5B8D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8E0-F5B7-4242-9C9A-F69831876C6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A27F-591D-4E4F-8644-87EC9E5B8D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8E0-F5B7-4242-9C9A-F69831876C6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A27F-591D-4E4F-8644-87EC9E5B8D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8E0-F5B7-4242-9C9A-F69831876C6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A27F-591D-4E4F-8644-87EC9E5B8D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8E0-F5B7-4242-9C9A-F69831876C6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A27F-591D-4E4F-8644-87EC9E5B8D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08E0-F5B7-4242-9C9A-F69831876C6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A27F-591D-4E4F-8644-87EC9E5B8D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FCD08E0-F5B7-4242-9C9A-F69831876C61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12A27F-591D-4E4F-8644-87EC9E5B8D4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E8pFWP5QD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15200" cy="1154097"/>
          </a:xfrm>
        </p:spPr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1"/>
            <a:ext cx="7772400" cy="501396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1. Do you have little brothers/sisters or cousins?</a:t>
            </a:r>
          </a:p>
          <a:p>
            <a:endParaRPr lang="en-US" sz="2500" dirty="0"/>
          </a:p>
          <a:p>
            <a:r>
              <a:rPr lang="en-US" sz="2500" dirty="0" smtClean="0"/>
              <a:t>2. Have you ever tried to teach them how to do something?</a:t>
            </a:r>
          </a:p>
          <a:p>
            <a:endParaRPr lang="en-US" sz="2500" dirty="0"/>
          </a:p>
          <a:p>
            <a:r>
              <a:rPr lang="en-US" sz="2500" dirty="0" smtClean="0"/>
              <a:t>How did you do this?  Describe in detail.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770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4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315200" cy="1154097"/>
          </a:xfrm>
        </p:spPr>
        <p:txBody>
          <a:bodyPr/>
          <a:lstStyle/>
          <a:p>
            <a:r>
              <a:rPr lang="en-US" dirty="0" smtClean="0"/>
              <a:t>Ivan Pavlov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van Pavlov NLM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990599"/>
            <a:ext cx="3771899" cy="53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4.media.tumblr.com/tumblr_lqprg0HCzD1qlirvbo1_4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381000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5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simplypsychology.org/Pavl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117764"/>
            <a:ext cx="8953181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9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static.ddmcdn.com/gif/dog-training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16934"/>
            <a:ext cx="9010650" cy="650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98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acallformediatransparency.files.wordpress.com/2012/02/pavlov_conditioning_dogs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7818"/>
            <a:ext cx="8328150" cy="665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09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cartoonstock.com/newscartoons/cartoonists/tmc/lowres/tmcn3576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"/>
            <a:ext cx="5663513" cy="628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5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soulswithbodies.files.wordpress.com/2010/09/pavlovs-do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372225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4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unconditioned stimulus?</a:t>
            </a:r>
          </a:p>
          <a:p>
            <a:endParaRPr lang="en-US" dirty="0"/>
          </a:p>
          <a:p>
            <a:r>
              <a:rPr lang="en-US" dirty="0" smtClean="0"/>
              <a:t>What is the unconditioned response?</a:t>
            </a:r>
          </a:p>
          <a:p>
            <a:endParaRPr lang="en-US" dirty="0"/>
          </a:p>
          <a:p>
            <a:r>
              <a:rPr lang="en-US" dirty="0" smtClean="0"/>
              <a:t>What is the conditioned stimulus?</a:t>
            </a:r>
          </a:p>
          <a:p>
            <a:endParaRPr lang="en-US" dirty="0"/>
          </a:p>
          <a:p>
            <a:r>
              <a:rPr lang="en-US" dirty="0" smtClean="0"/>
              <a:t>What is the conditioned response?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38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429</TotalTime>
  <Words>66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Perspective</vt:lpstr>
      <vt:lpstr>Bell Work</vt:lpstr>
      <vt:lpstr>Classical Conditioning</vt:lpstr>
      <vt:lpstr>Ivan Pavlov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Office</vt:lpstr>
      <vt:lpstr>PowerPoint Presentation</vt:lpstr>
    </vt:vector>
  </TitlesOfParts>
  <Company>Cosmos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</dc:title>
  <dc:creator>mrives</dc:creator>
  <cp:lastModifiedBy>mrives</cp:lastModifiedBy>
  <cp:revision>4</cp:revision>
  <dcterms:created xsi:type="dcterms:W3CDTF">2013-10-14T12:30:25Z</dcterms:created>
  <dcterms:modified xsi:type="dcterms:W3CDTF">2013-10-14T19:40:23Z</dcterms:modified>
</cp:coreProperties>
</file>