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AE01-29B9-43C4-B29B-6E320C2F19D1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7A45E97-9C90-4995-BE4D-86CF1AD7827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AE01-29B9-43C4-B29B-6E320C2F19D1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5E97-9C90-4995-BE4D-86CF1AD78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AE01-29B9-43C4-B29B-6E320C2F19D1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5E97-9C90-4995-BE4D-86CF1AD78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AE01-29B9-43C4-B29B-6E320C2F19D1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5E97-9C90-4995-BE4D-86CF1AD78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AE01-29B9-43C4-B29B-6E320C2F19D1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5E97-9C90-4995-BE4D-86CF1AD7827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AE01-29B9-43C4-B29B-6E320C2F19D1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5E97-9C90-4995-BE4D-86CF1AD78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AE01-29B9-43C4-B29B-6E320C2F19D1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5E97-9C90-4995-BE4D-86CF1AD78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AE01-29B9-43C4-B29B-6E320C2F19D1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5E97-9C90-4995-BE4D-86CF1AD78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AE01-29B9-43C4-B29B-6E320C2F19D1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5E97-9C90-4995-BE4D-86CF1AD78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AE01-29B9-43C4-B29B-6E320C2F19D1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5E97-9C90-4995-BE4D-86CF1AD782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AE01-29B9-43C4-B29B-6E320C2F19D1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5E97-9C90-4995-BE4D-86CF1AD7827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5CFAE01-29B9-43C4-B29B-6E320C2F19D1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7A45E97-9C90-4995-BE4D-86CF1AD7827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some behaviors exhibited by children in the following age groups.  What do you think is the central focus of each age group?</a:t>
            </a:r>
          </a:p>
          <a:p>
            <a:pPr lvl="1"/>
            <a:r>
              <a:rPr lang="en-US" dirty="0" smtClean="0"/>
              <a:t>Infants (0-1 years)</a:t>
            </a:r>
          </a:p>
          <a:p>
            <a:pPr lvl="1"/>
            <a:r>
              <a:rPr lang="en-US" dirty="0" smtClean="0"/>
              <a:t>Toddlers (1 years-2 years)</a:t>
            </a:r>
          </a:p>
          <a:p>
            <a:pPr lvl="1"/>
            <a:r>
              <a:rPr lang="en-US" dirty="0" smtClean="0"/>
              <a:t>Children ages 3-6</a:t>
            </a:r>
          </a:p>
          <a:p>
            <a:pPr lvl="1"/>
            <a:r>
              <a:rPr lang="en-US" dirty="0" smtClean="0"/>
              <a:t>Children ages 6-12</a:t>
            </a:r>
          </a:p>
          <a:p>
            <a:pPr lvl="1"/>
            <a:r>
              <a:rPr lang="en-US" smtClean="0"/>
              <a:t>Teenagers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3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thumbnails.visually.netdna-cdn.com/freuds-psychosexual--development-according-to-miley-cyrus_52c6312f43a80_w1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74" y="0"/>
            <a:ext cx="72337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19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Freud’s Psychosexual Stages of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2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Developmental periods with a characteristic sexual focus that leave their mark on an adult personality</a:t>
            </a:r>
          </a:p>
          <a:p>
            <a:endParaRPr lang="en-US" dirty="0"/>
          </a:p>
          <a:p>
            <a:r>
              <a:rPr lang="en-US" dirty="0" smtClean="0"/>
              <a:t>Each stage has its own tasks, challenges, and an erogenous zone on which the stage is focused</a:t>
            </a:r>
          </a:p>
          <a:p>
            <a:endParaRPr lang="en-US" dirty="0"/>
          </a:p>
          <a:p>
            <a:r>
              <a:rPr lang="en-US" dirty="0" smtClean="0"/>
              <a:t>Fixation occurs when one is unable to move forward from one stage to the next as expected</a:t>
            </a:r>
          </a:p>
          <a:p>
            <a:pPr lvl="1"/>
            <a:r>
              <a:rPr lang="en-US" dirty="0" smtClean="0"/>
              <a:t>Caused by excessive gratification of needs at a stage or by excessive frustration of those needs</a:t>
            </a:r>
          </a:p>
          <a:p>
            <a:pPr lvl="1"/>
            <a:r>
              <a:rPr lang="en-US" dirty="0" smtClean="0"/>
              <a:t>These fixations affect adult personality </a:t>
            </a:r>
          </a:p>
          <a:p>
            <a:pPr lvl="1"/>
            <a:r>
              <a:rPr lang="en-US" dirty="0" smtClean="0"/>
              <a:t>Adult will carry emotional and psychological baggage from the earlier fixated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10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Stage (First 18 months)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4.bp.blogspot.com/-1uAdGXR6TVw/UQbdTtIBqZI/AAAAAAAAAHc/cf6hyHHxDiQ/s1600/Urban-Elephants-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-img-c.hgcdn.net/Media/_640x360/BHG031_weaning-baby-nursing_F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79724"/>
            <a:ext cx="5410200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counselheal.com/data/images/full/3299/infant-sweating-and-aggression.jpg?w=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60764"/>
            <a:ext cx="3886200" cy="25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04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 Stage (18 months to 3 years)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unconsciousmemorablility.files.wordpress.com/2011/07/potty_trai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ealpediatrics.com/images/toilet_trainin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27" y="1371600"/>
            <a:ext cx="3279775" cy="51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38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Phallic stage (3-6 years)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kidedotals.com/content/files/images/36/2012-04-24%2000%3A43/phallic%20st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47800"/>
            <a:ext cx="309220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-bP8BrxTvDy8/UR3abLgdKSI/AAAAAAAAAN0/L0IDDIJKojc/s1600/2iwGezCDh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40005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47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(6 years-Puberty)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44434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459581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edupsy.weebly.com/uploads/4/0/5/1/4051854/5403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57" y="1634836"/>
            <a:ext cx="527891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49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Genital stage (Puberty 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2.bp.blogspot.com/-pVcBNa_D248/Tig8a7UoMdI/AAAAAAAAAME/1cSHB1Xie3I/s1600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57200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7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could Freud’s stages of psychosexual development explain the development of Miley Cyrus?</a:t>
            </a:r>
            <a:endParaRPr lang="en-US" dirty="0"/>
          </a:p>
        </p:txBody>
      </p:sp>
      <p:pic>
        <p:nvPicPr>
          <p:cNvPr id="7174" name="Picture 6" descr="http://images5.fanpop.com/image/photos/29400000/Miley-Cyrus-Wallpapers-miley-cyrus-29408952-1280-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56" y="3886200"/>
            <a:ext cx="371474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24.media.tumblr.com/tumblr_m6bvo5Iwac1qkm9y2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65406"/>
            <a:ext cx="2705100" cy="22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mages4.fanpop.com/image/photos/23500000/miley-s-miley-cyrus-23526955-1600-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34349"/>
            <a:ext cx="3177965" cy="238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hollywoodreporter.com/sites/default/files/imagecache/blog_post_349_width/2013/08/Miley_Cyr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572" y="4377654"/>
            <a:ext cx="1651986" cy="248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028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1196</TotalTime>
  <Words>185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Apothecary</vt:lpstr>
      <vt:lpstr>Bell Work</vt:lpstr>
      <vt:lpstr>Freud’s Psychosexual Stages of Development</vt:lpstr>
      <vt:lpstr>Basics</vt:lpstr>
      <vt:lpstr>Oral Stage (First 18 months)</vt:lpstr>
      <vt:lpstr>Anal Stage (18 months to 3 years)</vt:lpstr>
      <vt:lpstr>Phallic stage (3-6 years)</vt:lpstr>
      <vt:lpstr>Latency (6 years-Puberty)</vt:lpstr>
      <vt:lpstr>Genital stage (Puberty on)</vt:lpstr>
      <vt:lpstr>Group Work!</vt:lpstr>
      <vt:lpstr>PowerPoint Presentation</vt:lpstr>
    </vt:vector>
  </TitlesOfParts>
  <Company>Cosmos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Freud’s Psychosexual Stages of Development</dc:title>
  <dc:creator>Maria Rives</dc:creator>
  <cp:lastModifiedBy>Maria Rives</cp:lastModifiedBy>
  <cp:revision>7</cp:revision>
  <dcterms:created xsi:type="dcterms:W3CDTF">2014-12-01T20:32:06Z</dcterms:created>
  <dcterms:modified xsi:type="dcterms:W3CDTF">2014-12-03T16:04:46Z</dcterms:modified>
</cp:coreProperties>
</file>