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C7464-A653-4171-8F61-FDFD5EB6E498}" type="datetimeFigureOut">
              <a:rPr lang="en-US" smtClean="0"/>
              <a:t>10/27/2014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839D15-A2BB-427A-9404-BA4C2AED573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sz="2000" dirty="0" smtClean="0"/>
              <a:t>According to the Gestalt principle of proximity,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A. Objects that display the same features are grouped together</a:t>
            </a:r>
          </a:p>
          <a:p>
            <a:pPr marL="0" indent="0">
              <a:buNone/>
            </a:pPr>
            <a:r>
              <a:rPr lang="en-US" sz="2000" dirty="0" smtClean="0"/>
              <a:t>	B. objects that are close together are interpreted as belonging together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C. monocular cues allow the size of an object to remain constant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D. binocular cues allow the color of an object to remain constant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E. objects that are farther away look as if they are moving more slowly than do closer objects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2. Which of the following would be most difficult for a person who only had one eye?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A. Inserting a toothpick into a horizontal straw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B. Watching a movie at a theatre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C. Correctly identifying the color of a car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D. Organizing objects into similar patterns or colors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E. Understanding that  a line continues despite a break in it</a:t>
            </a:r>
          </a:p>
        </p:txBody>
      </p:sp>
    </p:spTree>
    <p:extLst>
      <p:ext uri="{BB962C8B-B14F-4D97-AF65-F5344CB8AC3E}">
        <p14:creationId xmlns:p14="http://schemas.microsoft.com/office/powerpoint/2010/main" val="2268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Perceiving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Helmholtz’s Place Theory</a:t>
            </a:r>
          </a:p>
          <a:p>
            <a:pPr lvl="1"/>
            <a:r>
              <a:rPr lang="en-US" dirty="0" smtClean="0"/>
              <a:t>Links the pitch we hear with the place where the cochlea’s basilar membrane is stimulated</a:t>
            </a:r>
          </a:p>
          <a:p>
            <a:pPr lvl="1"/>
            <a:r>
              <a:rPr lang="en-US" dirty="0" smtClean="0"/>
              <a:t>Accounts for high-pitched sounds, but not low-pitched sounds</a:t>
            </a:r>
            <a:endParaRPr lang="en-US" dirty="0"/>
          </a:p>
          <a:p>
            <a:r>
              <a:rPr lang="en-US" dirty="0" smtClean="0"/>
              <a:t>Frequency Theory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Theory that the rate of nerve impulses traveling up the auditory nerve matches the frequency  of a tone</a:t>
            </a:r>
          </a:p>
          <a:p>
            <a:pPr lvl="1"/>
            <a:r>
              <a:rPr lang="en-US" dirty="0" smtClean="0"/>
              <a:t>Accounts for low-pitched sounds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5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waves strike one ear sooner and more intensely than the other</a:t>
            </a:r>
          </a:p>
          <a:p>
            <a:r>
              <a:rPr lang="en-US" dirty="0" smtClean="0"/>
              <a:t>Brain analyzes the minute differences in the two sounds and computes the sound’s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ehearingprofessionals.files.wordpress.com/2012/07/1hearing0718tg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6927"/>
            <a:ext cx="106970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953000" y="34636"/>
            <a:ext cx="7851648" cy="1828800"/>
          </a:xfrm>
        </p:spPr>
        <p:txBody>
          <a:bodyPr/>
          <a:lstStyle/>
          <a:p>
            <a:r>
              <a:rPr lang="en-US" dirty="0" smtClean="0"/>
              <a:t>Hearing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1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800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Wavelength=frequency (Hz)</a:t>
            </a:r>
          </a:p>
          <a:p>
            <a:pPr lvl="1"/>
            <a:r>
              <a:rPr lang="en-US" dirty="0" smtClean="0"/>
              <a:t>Determines pitch</a:t>
            </a:r>
          </a:p>
          <a:p>
            <a:pPr lvl="1"/>
            <a:r>
              <a:rPr lang="en-US" dirty="0" smtClean="0"/>
              <a:t>Long waves have low frequency and low pitch</a:t>
            </a:r>
          </a:p>
          <a:p>
            <a:pPr lvl="1"/>
            <a:r>
              <a:rPr lang="en-US" dirty="0" smtClean="0"/>
              <a:t>Short waves have higher frequency and high pitch</a:t>
            </a:r>
          </a:p>
          <a:p>
            <a:endParaRPr lang="en-US" dirty="0"/>
          </a:p>
          <a:p>
            <a:r>
              <a:rPr lang="en-US" dirty="0" smtClean="0"/>
              <a:t>Amplitude=loudness (dB)</a:t>
            </a:r>
          </a:p>
          <a:p>
            <a:endParaRPr lang="en-US" dirty="0"/>
          </a:p>
          <a:p>
            <a:r>
              <a:rPr lang="en-US" dirty="0" smtClean="0"/>
              <a:t>Sounds are measured in decibels, with zero decibels representing the absolute threshold for hearing</a:t>
            </a:r>
            <a:endParaRPr lang="en-US" dirty="0"/>
          </a:p>
        </p:txBody>
      </p:sp>
      <p:pic>
        <p:nvPicPr>
          <p:cNvPr id="2050" name="Picture 2" descr="http://www.schoolphysics.org/age7-11/sound/text/Sound_waves/images/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981200"/>
            <a:ext cx="4067175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7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" y="152400"/>
            <a:ext cx="8229600" cy="1143000"/>
          </a:xfrm>
        </p:spPr>
        <p:txBody>
          <a:bodyPr/>
          <a:lstStyle/>
          <a:p>
            <a:r>
              <a:rPr lang="en-US" dirty="0" smtClean="0"/>
              <a:t>Diagram of the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upload.wikimedia.org/wikipedia/commons/thumb/e/ee/Anatomy_of_the_Human_Ear_blank.svg/730px-Anatomy_of_the_Human_Ear_blan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55173"/>
            <a:ext cx="6953250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3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http://www.healthandfitnesstalk.com/wp-content/uploads/2013/02/ear-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383"/>
            <a:ext cx="9296400" cy="694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88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Sensorineural</a:t>
            </a:r>
            <a:r>
              <a:rPr lang="en-US" dirty="0" smtClean="0"/>
              <a:t> Hearing Loss</a:t>
            </a:r>
          </a:p>
          <a:p>
            <a:pPr marL="708660" lvl="1" indent="-342900"/>
            <a:r>
              <a:rPr lang="en-US" dirty="0" smtClean="0"/>
              <a:t>Aka nerve deafness</a:t>
            </a:r>
          </a:p>
          <a:p>
            <a:pPr marL="708660" lvl="1" indent="-342900"/>
            <a:r>
              <a:rPr lang="en-US" dirty="0" smtClean="0"/>
              <a:t>Damage to the cochlea’s hair cell receptors or their associated nerves</a:t>
            </a:r>
          </a:p>
          <a:p>
            <a:pPr marL="708660" lvl="1" indent="-342900"/>
            <a:r>
              <a:rPr lang="en-US" dirty="0" smtClean="0"/>
              <a:t>Causes: biological changes, linked to heredity, aging, prolonged exposure to ear-splitting noise</a:t>
            </a:r>
          </a:p>
          <a:p>
            <a:pPr marL="514350" indent="-514350">
              <a:buAutoNum type="arabicPeriod"/>
            </a:pPr>
            <a:r>
              <a:rPr lang="en-US" dirty="0" smtClean="0"/>
              <a:t>Conduction Hearing Loss</a:t>
            </a:r>
          </a:p>
          <a:p>
            <a:pPr marL="708660" lvl="1" indent="-342900"/>
            <a:r>
              <a:rPr lang="en-US" dirty="0" smtClean="0"/>
              <a:t>Caused by damage to the mechanical system that conducts sound waves to the cochlea</a:t>
            </a:r>
          </a:p>
          <a:p>
            <a:pPr marL="708660" lvl="1" indent="-342900"/>
            <a:endParaRPr lang="en-US" dirty="0"/>
          </a:p>
          <a:p>
            <a:pPr marL="708660" lvl="1" indent="-342900"/>
            <a:r>
              <a:rPr lang="en-US" dirty="0" smtClean="0"/>
              <a:t>Ringing=bleeding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1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Restoring Hearing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Cochlear implant</a:t>
            </a:r>
          </a:p>
          <a:p>
            <a:pPr lvl="1"/>
            <a:r>
              <a:rPr lang="en-US" dirty="0" smtClean="0"/>
              <a:t>Restore hearing for people with nerve deafness</a:t>
            </a:r>
          </a:p>
          <a:p>
            <a:pPr lvl="1"/>
            <a:r>
              <a:rPr lang="en-US" dirty="0" smtClean="0"/>
              <a:t>Translates sounds into electrical signals that convey info about sound to the brain</a:t>
            </a:r>
          </a:p>
          <a:p>
            <a:pPr lvl="1"/>
            <a:r>
              <a:rPr lang="en-US" dirty="0" smtClean="0"/>
              <a:t>Cannot restore hearing if brain never learned how to process sound in childhood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5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3.bp.blogspot.com/-s_mr0tlL_hw/T1gPkKNyr6I/AAAAAAAAAf0/npV9MO5fv50/s1600/COCHLEAR-IMPL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84018"/>
            <a:ext cx="9525000" cy="643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8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Perceiving Loudness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from intensity of sound</a:t>
            </a:r>
          </a:p>
          <a:p>
            <a:r>
              <a:rPr lang="en-US" dirty="0" smtClean="0"/>
              <a:t>From NUMBER of activated hair cells</a:t>
            </a:r>
          </a:p>
          <a:p>
            <a:endParaRPr lang="en-US" dirty="0"/>
          </a:p>
          <a:p>
            <a:r>
              <a:rPr lang="en-US" dirty="0" smtClean="0"/>
              <a:t>For those with hearing loss, loud sounds still sound 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1245</TotalTime>
  <Words>232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Bell Work</vt:lpstr>
      <vt:lpstr>Hearing</vt:lpstr>
      <vt:lpstr>Sound Waves</vt:lpstr>
      <vt:lpstr>Diagram of the Ear</vt:lpstr>
      <vt:lpstr>PowerPoint Presentation</vt:lpstr>
      <vt:lpstr>Hearing Loss</vt:lpstr>
      <vt:lpstr>Restoring Hearing Loss</vt:lpstr>
      <vt:lpstr>PowerPoint Presentation</vt:lpstr>
      <vt:lpstr>Perceiving Loudness</vt:lpstr>
      <vt:lpstr>Perceiving Pitch</vt:lpstr>
      <vt:lpstr>Locating Sound</vt:lpstr>
    </vt:vector>
  </TitlesOfParts>
  <Company>Cosmos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</dc:title>
  <dc:creator>Maria Rives</dc:creator>
  <cp:lastModifiedBy>Maria Rives</cp:lastModifiedBy>
  <cp:revision>8</cp:revision>
  <dcterms:created xsi:type="dcterms:W3CDTF">2014-10-27T19:37:17Z</dcterms:created>
  <dcterms:modified xsi:type="dcterms:W3CDTF">2014-10-28T16:22:38Z</dcterms:modified>
</cp:coreProperties>
</file>