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14E8A3-6100-477A-A3D0-CF6DE9EE23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06D902-7035-4676-A914-6158A361A9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what extent is intelligence inherited?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degree to which heredity (genetics) contributes to a trait</a:t>
            </a:r>
          </a:p>
          <a:p>
            <a:pPr lvl="1"/>
            <a:r>
              <a:rPr lang="en-US" dirty="0" smtClean="0"/>
              <a:t>In this case, intelligence</a:t>
            </a:r>
          </a:p>
          <a:p>
            <a:r>
              <a:rPr lang="en-US" dirty="0" smtClean="0"/>
              <a:t>Extent to which genes can explain the variation for a trait within a population</a:t>
            </a:r>
          </a:p>
          <a:p>
            <a:endParaRPr lang="en-US" dirty="0"/>
          </a:p>
          <a:p>
            <a:r>
              <a:rPr lang="en-US" dirty="0" smtClean="0"/>
              <a:t>Heritability coefficient between 0 and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pittoon.23andme.com/wp-content/uploads/2012/05/HeritabilityWith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9096375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0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19200"/>
            <a:ext cx="8183880" cy="4815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evidence could support the idea that intelligence is genetic?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evidence could support the idea that intelligence is learned/environmental?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3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acalester.edu/academics/psychology/whathap/ubnrp/intelligence05/img/rgraph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03" y="1066800"/>
            <a:ext cx="8867775" cy="51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6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Intelligence correlations between biological parents and children increases with age.</a:t>
            </a:r>
          </a:p>
          <a:p>
            <a:r>
              <a:rPr lang="en-US" dirty="0" smtClean="0"/>
              <a:t>Malnutrition, impoverished environmental conditions, etc. can depress cognitive development</a:t>
            </a:r>
          </a:p>
          <a:p>
            <a:r>
              <a:rPr lang="en-US" dirty="0" smtClean="0"/>
              <a:t>Enriched environments do not increase cognitive abilities</a:t>
            </a:r>
          </a:p>
          <a:p>
            <a:r>
              <a:rPr lang="en-US" dirty="0" smtClean="0"/>
              <a:t>Baby Einstein and Mozart do not improve intellectual development in children</a:t>
            </a:r>
          </a:p>
          <a:p>
            <a:r>
              <a:rPr lang="en-US" dirty="0" smtClean="0"/>
              <a:t>Carol </a:t>
            </a:r>
            <a:r>
              <a:rPr lang="en-US" dirty="0" err="1" smtClean="0"/>
              <a:t>Dweck</a:t>
            </a:r>
            <a:r>
              <a:rPr lang="en-US" dirty="0" smtClean="0"/>
              <a:t>: efforts should be taken to increase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</TotalTime>
  <Words>109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To what extent is intelligence inherited?</vt:lpstr>
      <vt:lpstr>Heritability</vt:lpstr>
      <vt:lpstr>PowerPoint Presentation</vt:lpstr>
      <vt:lpstr>What evidence could support the idea that intelligence is genetic?   What evidence could support the idea that intelligence is learned/environmental? </vt:lpstr>
      <vt:lpstr>PowerPoint Presentation</vt:lpstr>
      <vt:lpstr>Fun Facts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what extent is intelligence inherited?</dc:title>
  <dc:creator>Maria Rives</dc:creator>
  <cp:lastModifiedBy>Maria Rives</cp:lastModifiedBy>
  <cp:revision>3</cp:revision>
  <dcterms:created xsi:type="dcterms:W3CDTF">2015-02-12T16:00:11Z</dcterms:created>
  <dcterms:modified xsi:type="dcterms:W3CDTF">2015-02-12T17:09:56Z</dcterms:modified>
</cp:coreProperties>
</file>