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B054-E13D-47CB-A008-87C1968B3CB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7AA962-16E3-481F-9480-7E05552409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B054-E13D-47CB-A008-87C1968B3CB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A962-16E3-481F-9480-7E0555240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B054-E13D-47CB-A008-87C1968B3CB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A962-16E3-481F-9480-7E0555240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A4B054-E13D-47CB-A008-87C1968B3CB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07AA962-16E3-481F-9480-7E05552409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B054-E13D-47CB-A008-87C1968B3CB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A962-16E3-481F-9480-7E05552409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B054-E13D-47CB-A008-87C1968B3CB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A962-16E3-481F-9480-7E05552409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A962-16E3-481F-9480-7E0555240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B054-E13D-47CB-A008-87C1968B3CB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B054-E13D-47CB-A008-87C1968B3CB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A962-16E3-481F-9480-7E05552409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B054-E13D-47CB-A008-87C1968B3CB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A962-16E3-481F-9480-7E0555240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A4B054-E13D-47CB-A008-87C1968B3CB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7AA962-16E3-481F-9480-7E05552409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B054-E13D-47CB-A008-87C1968B3CB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7AA962-16E3-481F-9480-7E05552409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A4B054-E13D-47CB-A008-87C1968B3CB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07AA962-16E3-481F-9480-7E055524098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***Now considered </a:t>
            </a:r>
            <a:r>
              <a:rPr lang="en-US" i="1" dirty="0" smtClean="0"/>
              <a:t>Depressive Disorders </a:t>
            </a:r>
            <a:r>
              <a:rPr lang="en-US" dirty="0" smtClean="0"/>
              <a:t>and </a:t>
            </a:r>
            <a:r>
              <a:rPr lang="en-US" i="1" dirty="0" smtClean="0"/>
              <a:t>Bipolar Disorders</a:t>
            </a:r>
            <a:r>
              <a:rPr lang="en-US" dirty="0" smtClean="0"/>
              <a:t>***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Mood-Related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71600"/>
            <a:ext cx="7086600" cy="481667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Depressive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7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0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2656</TotalTime>
  <Words>14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Mood-Related Disorders</vt:lpstr>
      <vt:lpstr>Major Depressive Disorder</vt:lpstr>
      <vt:lpstr>PowerPoint Presentation</vt:lpstr>
    </vt:vector>
  </TitlesOfParts>
  <Company>Cosmos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Mood-Related Disorders</dc:title>
  <dc:creator>Maria Rives</dc:creator>
  <cp:lastModifiedBy>Maria Rives</cp:lastModifiedBy>
  <cp:revision>4</cp:revision>
  <dcterms:created xsi:type="dcterms:W3CDTF">2014-11-04T21:04:55Z</dcterms:created>
  <dcterms:modified xsi:type="dcterms:W3CDTF">2014-11-06T17:20:57Z</dcterms:modified>
</cp:coreProperties>
</file>