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7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4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0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7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FD61-1D6A-45BA-9120-2BBA4A1826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EDEF0-0730-4259-AE18-BE171C7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5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5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9xBfvh7hg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slideLayout" Target="../slideLayouts/slideLayout2.xml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audio" Target="../media/media11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microsoft.com/office/2007/relationships/media" Target="../media/media11.wav"/><Relationship Id="rId5" Type="http://schemas.microsoft.com/office/2007/relationships/media" Target="../media/media8.wav"/><Relationship Id="rId15" Type="http://schemas.openxmlformats.org/officeDocument/2006/relationships/image" Target="../media/image5.png"/><Relationship Id="rId10" Type="http://schemas.openxmlformats.org/officeDocument/2006/relationships/audio" Target="../media/media10.wav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Where are dendrites, and what is their function?</a:t>
            </a:r>
          </a:p>
          <a:p>
            <a:pPr lvl="1"/>
            <a:r>
              <a:rPr lang="en-US" dirty="0" smtClean="0"/>
              <a:t>Attached to the soma; to receive chemical messages</a:t>
            </a:r>
          </a:p>
          <a:p>
            <a:r>
              <a:rPr lang="en-US" dirty="0" smtClean="0"/>
              <a:t>Where is the axon, and what is its function?</a:t>
            </a:r>
          </a:p>
          <a:p>
            <a:pPr lvl="1"/>
            <a:r>
              <a:rPr lang="en-US" dirty="0" smtClean="0"/>
              <a:t>In between the soma and the terminal ends; to pass messages</a:t>
            </a:r>
          </a:p>
          <a:p>
            <a:r>
              <a:rPr lang="en-US" dirty="0" smtClean="0"/>
              <a:t>What are neurotransmitters, and what is their function?</a:t>
            </a:r>
          </a:p>
          <a:p>
            <a:pPr lvl="1"/>
            <a:r>
              <a:rPr lang="en-US" dirty="0" smtClean="0"/>
              <a:t>In sacs or vesicles within the terminal bulb; they are chemical messengers that are released and trigger a neural impulse in a neighboring neuron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Undersupply of Serotonin=Depression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depressed person…</a:t>
            </a:r>
            <a:endParaRPr lang="en-US" dirty="0"/>
          </a:p>
        </p:txBody>
      </p:sp>
      <p:pic>
        <p:nvPicPr>
          <p:cNvPr id="4" name="Picture 6" descr="anim_depres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221276"/>
            <a:ext cx="5943600" cy="4636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Undersupply of Serotonin=Depression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With SSRIs (Selective Serotonin Reuptake Inhibitors) like Prozac…</a:t>
            </a:r>
            <a:endParaRPr lang="en-US" dirty="0"/>
          </a:p>
        </p:txBody>
      </p:sp>
      <p:pic>
        <p:nvPicPr>
          <p:cNvPr id="4" name="Picture 6" descr="anim_proz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400514"/>
            <a:ext cx="5715000" cy="44574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14400" y="289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a good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https://www.youtube.com/watch?v=-9xBfvh7hgg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Sorry I missed class!!</a:t>
            </a:r>
          </a:p>
          <a:p>
            <a:r>
              <a:rPr lang="en-US" dirty="0" smtClean="0"/>
              <a:t>By the way, please know what agonists and antagonists are, as well as endorphins!!</a:t>
            </a:r>
          </a:p>
          <a:p>
            <a:r>
              <a:rPr lang="en-US" dirty="0" smtClean="0"/>
              <a:t>After the video, complete the Neuron HW</a:t>
            </a:r>
            <a:endParaRPr lang="en-US" dirty="0"/>
          </a:p>
          <a:p>
            <a:r>
              <a:rPr lang="en-US" dirty="0" smtClean="0"/>
              <a:t>I will be in Mr. Garner’s homeroom today to go over any confusing material.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euron Diagra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Glial Cells (Neuroglia)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that provide support, protection, and nourishment to the neurons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Oligodendroglia</a:t>
            </a:r>
          </a:p>
          <a:p>
            <a:pPr lvl="1"/>
            <a:r>
              <a:rPr lang="en-US" dirty="0" smtClean="0"/>
              <a:t>Schwann cells</a:t>
            </a:r>
          </a:p>
          <a:p>
            <a:pPr lvl="1"/>
            <a:r>
              <a:rPr lang="en-US" dirty="0" smtClean="0"/>
              <a:t>Astrocytes</a:t>
            </a:r>
            <a:endParaRPr lang="en-US" dirty="0"/>
          </a:p>
        </p:txBody>
      </p:sp>
      <p:pic>
        <p:nvPicPr>
          <p:cNvPr id="1026" name="Picture 2" descr="http://www.aphysicianintraining.com/wp-content/uploads/2013/06/285x285_MS_and_the_Brain_Glial_Cells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3242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lial Cel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507682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Potential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2755" r="30612" b="3421"/>
          <a:stretch/>
        </p:blipFill>
        <p:spPr>
          <a:xfrm rot="16200000">
            <a:off x="2663723" y="-987322"/>
            <a:ext cx="3813256" cy="8531101"/>
          </a:xfr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Brief, electrical charge that travels down the axon triggered by chemical signals from neighboring neurons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9421"/>
          <a:stretch/>
        </p:blipFill>
        <p:spPr>
          <a:xfrm rot="16200000">
            <a:off x="2769754" y="1802246"/>
            <a:ext cx="3477492" cy="6273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599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Refractory Period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13333"/>
          <a:stretch/>
        </p:blipFill>
        <p:spPr>
          <a:xfrm rot="16200000">
            <a:off x="2940186" y="412614"/>
            <a:ext cx="3124202" cy="6261374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2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brunsappsych.weebly.com/uploads/1/4/9/0/14909260/8523353.png?6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184564"/>
            <a:ext cx="8216698" cy="56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418" y="20574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418" y="2854036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27" y="375458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418" y="45720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418" y="518160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91" y="5805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Undersupply of Dopamine=Parkinson’s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Muhammed</a:t>
            </a:r>
            <a:r>
              <a:rPr lang="en-US" dirty="0" smtClean="0"/>
              <a:t> Ali and Michael J. Fox</a:t>
            </a:r>
            <a:endParaRPr lang="en-US" dirty="0"/>
          </a:p>
        </p:txBody>
      </p:sp>
      <p:pic>
        <p:nvPicPr>
          <p:cNvPr id="3074" name="Picture 2" descr="http://blogs-images.forbes.com/singularity/files/2012/07/Ali-and-Fox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600700" cy="41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Undersupply of Serotonin=Depression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normal person…</a:t>
            </a:r>
            <a:endParaRPr lang="en-US" dirty="0"/>
          </a:p>
        </p:txBody>
      </p:sp>
      <p:pic>
        <p:nvPicPr>
          <p:cNvPr id="4" name="Picture 5" descr="anim_norm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80630"/>
            <a:ext cx="5715000" cy="44571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3172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222</Words>
  <Application>Microsoft Office PowerPoint</Application>
  <PresentationFormat>On-screen Show (4:3)</PresentationFormat>
  <Paragraphs>33</Paragraphs>
  <Slides>12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Bell Work</vt:lpstr>
      <vt:lpstr>PowerPoint Presentation</vt:lpstr>
      <vt:lpstr>Glial Cells (Neuroglia)</vt:lpstr>
      <vt:lpstr>Resting Potential</vt:lpstr>
      <vt:lpstr>Action Potential</vt:lpstr>
      <vt:lpstr>Refractory Period</vt:lpstr>
      <vt:lpstr>Types of Neurotransmitters</vt:lpstr>
      <vt:lpstr>Undersupply of Dopamine=Parkinson’s</vt:lpstr>
      <vt:lpstr>Undersupply of Serotonin=Depression</vt:lpstr>
      <vt:lpstr>Undersupply of Serotonin=Depression</vt:lpstr>
      <vt:lpstr>Undersupply of Serotonin=Depression</vt:lpstr>
      <vt:lpstr>Here is a good video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Rives</dc:creator>
  <cp:lastModifiedBy>Maria Rives</cp:lastModifiedBy>
  <cp:revision>16</cp:revision>
  <dcterms:created xsi:type="dcterms:W3CDTF">2014-09-17T18:05:07Z</dcterms:created>
  <dcterms:modified xsi:type="dcterms:W3CDTF">2014-09-18T16:35:34Z</dcterms:modified>
</cp:coreProperties>
</file>