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sldIdLst>
    <p:sldId id="256" r:id="rId2"/>
    <p:sldId id="257" r:id="rId3"/>
    <p:sldId id="258" r:id="rId4"/>
    <p:sldId id="261" r:id="rId5"/>
    <p:sldId id="259" r:id="rId6"/>
    <p:sldId id="260" r:id="rId7"/>
    <p:sldId id="263" r:id="rId8"/>
    <p:sldId id="264" r:id="rId9"/>
    <p:sldId id="265" r:id="rId10"/>
    <p:sldId id="266" r:id="rId11"/>
    <p:sldId id="267" r:id="rId12"/>
    <p:sldId id="270" r:id="rId13"/>
    <p:sldId id="277" r:id="rId14"/>
    <p:sldId id="268" r:id="rId15"/>
    <p:sldId id="269" r:id="rId16"/>
    <p:sldId id="271" r:id="rId17"/>
    <p:sldId id="272" r:id="rId18"/>
    <p:sldId id="278" r:id="rId19"/>
    <p:sldId id="273" r:id="rId20"/>
    <p:sldId id="275" r:id="rId21"/>
    <p:sldId id="274" r:id="rId22"/>
    <p:sldId id="276"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40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DD66FB-927F-D04A-A347-DB2FF7B99990}" type="doc">
      <dgm:prSet loTypeId="urn:microsoft.com/office/officeart/2008/layout/HalfCircleOrganizationChart" loCatId="" qsTypeId="urn:microsoft.com/office/officeart/2005/8/quickstyle/simple4" qsCatId="simple" csTypeId="urn:microsoft.com/office/officeart/2005/8/colors/accent1_2" csCatId="accent1" phldr="1"/>
      <dgm:spPr/>
      <dgm:t>
        <a:bodyPr/>
        <a:lstStyle/>
        <a:p>
          <a:endParaRPr lang="en-US"/>
        </a:p>
      </dgm:t>
    </dgm:pt>
    <dgm:pt modelId="{9E20B12C-1C91-494E-964B-8F6F611DED86}">
      <dgm:prSet phldrT="[Text]" custT="1"/>
      <dgm:spPr/>
      <dgm:t>
        <a:bodyPr/>
        <a:lstStyle/>
        <a:p>
          <a:r>
            <a:rPr lang="en-US" sz="1500" dirty="0" smtClean="0"/>
            <a:t>Research Methods</a:t>
          </a:r>
          <a:endParaRPr lang="en-US" sz="1500" dirty="0"/>
        </a:p>
      </dgm:t>
    </dgm:pt>
    <dgm:pt modelId="{D31AF817-4BAB-274B-AB52-A51C137E21CA}" type="parTrans" cxnId="{B1E2BA86-9F64-0047-B33E-788758F16321}">
      <dgm:prSet/>
      <dgm:spPr/>
      <dgm:t>
        <a:bodyPr/>
        <a:lstStyle/>
        <a:p>
          <a:endParaRPr lang="en-US" sz="1500"/>
        </a:p>
      </dgm:t>
    </dgm:pt>
    <dgm:pt modelId="{F7476B37-1419-9240-AF76-103625AF3B92}" type="sibTrans" cxnId="{B1E2BA86-9F64-0047-B33E-788758F16321}">
      <dgm:prSet/>
      <dgm:spPr/>
      <dgm:t>
        <a:bodyPr/>
        <a:lstStyle/>
        <a:p>
          <a:endParaRPr lang="en-US" sz="1500"/>
        </a:p>
      </dgm:t>
    </dgm:pt>
    <dgm:pt modelId="{08FFE4E0-42F1-FB4D-B17E-5F785442D191}" type="asst">
      <dgm:prSet phldrT="[Text]" custT="1"/>
      <dgm:spPr/>
      <dgm:t>
        <a:bodyPr/>
        <a:lstStyle/>
        <a:p>
          <a:r>
            <a:rPr lang="en-US" sz="1500" dirty="0" smtClean="0"/>
            <a:t>Description Methods</a:t>
          </a:r>
          <a:endParaRPr lang="en-US" sz="1500" dirty="0"/>
        </a:p>
      </dgm:t>
    </dgm:pt>
    <dgm:pt modelId="{AC120ECC-6881-1C46-B341-61A9E5B2736D}" type="parTrans" cxnId="{E2384CC4-18FD-3440-ABC1-C604CA7BB6C7}">
      <dgm:prSet/>
      <dgm:spPr/>
      <dgm:t>
        <a:bodyPr/>
        <a:lstStyle/>
        <a:p>
          <a:endParaRPr lang="en-US" sz="1500"/>
        </a:p>
      </dgm:t>
    </dgm:pt>
    <dgm:pt modelId="{E267201C-FF05-C54F-8532-5B2431B2FB41}" type="sibTrans" cxnId="{E2384CC4-18FD-3440-ABC1-C604CA7BB6C7}">
      <dgm:prSet/>
      <dgm:spPr/>
      <dgm:t>
        <a:bodyPr/>
        <a:lstStyle/>
        <a:p>
          <a:endParaRPr lang="en-US" sz="1500"/>
        </a:p>
      </dgm:t>
    </dgm:pt>
    <dgm:pt modelId="{0E52B58C-1190-CF42-953A-333F4211A27B}">
      <dgm:prSet phldrT="[Text]" custT="1"/>
      <dgm:spPr/>
      <dgm:t>
        <a:bodyPr/>
        <a:lstStyle/>
        <a:p>
          <a:r>
            <a:rPr lang="en-US" sz="1500" dirty="0" smtClean="0"/>
            <a:t>Correlation Method</a:t>
          </a:r>
          <a:endParaRPr lang="en-US" sz="1500" dirty="0"/>
        </a:p>
      </dgm:t>
    </dgm:pt>
    <dgm:pt modelId="{D3D8A9AE-CEC3-7F40-AED1-FEF7DB7CF8CC}" type="parTrans" cxnId="{EFAC019C-B382-FD49-AB62-612B50081D33}">
      <dgm:prSet/>
      <dgm:spPr/>
      <dgm:t>
        <a:bodyPr/>
        <a:lstStyle/>
        <a:p>
          <a:endParaRPr lang="en-US" sz="1500"/>
        </a:p>
      </dgm:t>
    </dgm:pt>
    <dgm:pt modelId="{7D8B64D3-7A37-814D-AF60-E648920778B6}" type="sibTrans" cxnId="{EFAC019C-B382-FD49-AB62-612B50081D33}">
      <dgm:prSet/>
      <dgm:spPr/>
      <dgm:t>
        <a:bodyPr/>
        <a:lstStyle/>
        <a:p>
          <a:endParaRPr lang="en-US" sz="1500"/>
        </a:p>
      </dgm:t>
    </dgm:pt>
    <dgm:pt modelId="{A7EA9CF8-B63C-7C46-8645-CCBC645A22CF}">
      <dgm:prSet phldrT="[Text]" custT="1"/>
      <dgm:spPr/>
      <dgm:t>
        <a:bodyPr/>
        <a:lstStyle/>
        <a:p>
          <a:r>
            <a:rPr lang="en-US" sz="1500" dirty="0" smtClean="0"/>
            <a:t>Causation Method</a:t>
          </a:r>
          <a:endParaRPr lang="en-US" sz="1500" dirty="0"/>
        </a:p>
      </dgm:t>
    </dgm:pt>
    <dgm:pt modelId="{EEC836C7-3353-5142-A09D-325679FE91FD}" type="parTrans" cxnId="{47F7EA73-B4A0-E449-958B-75784BFFE33E}">
      <dgm:prSet/>
      <dgm:spPr/>
      <dgm:t>
        <a:bodyPr/>
        <a:lstStyle/>
        <a:p>
          <a:endParaRPr lang="en-US" sz="1500"/>
        </a:p>
      </dgm:t>
    </dgm:pt>
    <dgm:pt modelId="{F497DB75-DA5F-824C-A8F4-900D4D1B19B5}" type="sibTrans" cxnId="{47F7EA73-B4A0-E449-958B-75784BFFE33E}">
      <dgm:prSet/>
      <dgm:spPr/>
      <dgm:t>
        <a:bodyPr/>
        <a:lstStyle/>
        <a:p>
          <a:endParaRPr lang="en-US" sz="1500"/>
        </a:p>
      </dgm:t>
    </dgm:pt>
    <dgm:pt modelId="{900C1270-C9E2-A842-9E96-85565F4FB00C}">
      <dgm:prSet phldrT="[Text]" custT="1"/>
      <dgm:spPr/>
      <dgm:t>
        <a:bodyPr/>
        <a:lstStyle/>
        <a:p>
          <a:r>
            <a:rPr lang="en-US" sz="1500" dirty="0" smtClean="0"/>
            <a:t>Experiment</a:t>
          </a:r>
          <a:endParaRPr lang="en-US" sz="1500" dirty="0"/>
        </a:p>
      </dgm:t>
    </dgm:pt>
    <dgm:pt modelId="{5DA434FF-E6C6-6047-9155-EB444D101CE3}" type="parTrans" cxnId="{0CF3F1DE-43B0-3440-9C1E-EAC89086C350}">
      <dgm:prSet/>
      <dgm:spPr/>
      <dgm:t>
        <a:bodyPr/>
        <a:lstStyle/>
        <a:p>
          <a:endParaRPr lang="en-US" sz="1500"/>
        </a:p>
      </dgm:t>
    </dgm:pt>
    <dgm:pt modelId="{F8EFEF36-AD6D-9F4A-A85A-98352E7B6914}" type="sibTrans" cxnId="{0CF3F1DE-43B0-3440-9C1E-EAC89086C350}">
      <dgm:prSet/>
      <dgm:spPr/>
      <dgm:t>
        <a:bodyPr/>
        <a:lstStyle/>
        <a:p>
          <a:endParaRPr lang="en-US" sz="1500"/>
        </a:p>
      </dgm:t>
    </dgm:pt>
    <dgm:pt modelId="{D9282B10-A05F-F341-8441-C91981C26928}" type="asst">
      <dgm:prSet custT="1"/>
      <dgm:spPr/>
      <dgm:t>
        <a:bodyPr/>
        <a:lstStyle/>
        <a:p>
          <a:r>
            <a:rPr lang="en-US" sz="1500" dirty="0" smtClean="0"/>
            <a:t>Survey</a:t>
          </a:r>
          <a:endParaRPr lang="en-US" sz="1500" dirty="0"/>
        </a:p>
      </dgm:t>
    </dgm:pt>
    <dgm:pt modelId="{A18D6238-4A2A-8741-9D3A-0E22C180DD0C}" type="parTrans" cxnId="{54A10037-E04B-3C49-9868-1FE53CFDA3D1}">
      <dgm:prSet/>
      <dgm:spPr/>
      <dgm:t>
        <a:bodyPr/>
        <a:lstStyle/>
        <a:p>
          <a:endParaRPr lang="en-US" sz="1500"/>
        </a:p>
      </dgm:t>
    </dgm:pt>
    <dgm:pt modelId="{A369B238-7E00-CC49-941D-E6D452E20CFC}" type="sibTrans" cxnId="{54A10037-E04B-3C49-9868-1FE53CFDA3D1}">
      <dgm:prSet/>
      <dgm:spPr/>
      <dgm:t>
        <a:bodyPr/>
        <a:lstStyle/>
        <a:p>
          <a:endParaRPr lang="en-US" sz="1500"/>
        </a:p>
      </dgm:t>
    </dgm:pt>
    <dgm:pt modelId="{A01A5809-4D68-B347-A961-4B16D7A7D3D6}" type="asst">
      <dgm:prSet custT="1"/>
      <dgm:spPr/>
      <dgm:t>
        <a:bodyPr/>
        <a:lstStyle/>
        <a:p>
          <a:r>
            <a:rPr lang="en-US" sz="1500" dirty="0" smtClean="0"/>
            <a:t>Case Study</a:t>
          </a:r>
          <a:endParaRPr lang="en-US" sz="1500" dirty="0"/>
        </a:p>
      </dgm:t>
    </dgm:pt>
    <dgm:pt modelId="{25C99639-987B-2A41-AC3B-C9B9C2CB4371}" type="parTrans" cxnId="{B2CF26D5-F710-F344-846E-B9F31D74B4AB}">
      <dgm:prSet/>
      <dgm:spPr/>
      <dgm:t>
        <a:bodyPr/>
        <a:lstStyle/>
        <a:p>
          <a:endParaRPr lang="en-US" sz="1500"/>
        </a:p>
      </dgm:t>
    </dgm:pt>
    <dgm:pt modelId="{0F134B24-F3F8-6C4D-80C3-51F239ADDEE9}" type="sibTrans" cxnId="{B2CF26D5-F710-F344-846E-B9F31D74B4AB}">
      <dgm:prSet/>
      <dgm:spPr/>
      <dgm:t>
        <a:bodyPr/>
        <a:lstStyle/>
        <a:p>
          <a:endParaRPr lang="en-US" sz="1500"/>
        </a:p>
      </dgm:t>
    </dgm:pt>
    <dgm:pt modelId="{1AEC5738-36D3-2245-9ED9-53A1FDAC3DE9}" type="asst">
      <dgm:prSet custT="1"/>
      <dgm:spPr/>
      <dgm:t>
        <a:bodyPr/>
        <a:lstStyle/>
        <a:p>
          <a:r>
            <a:rPr lang="en-US" sz="1500" dirty="0" smtClean="0"/>
            <a:t>Naturalistic Observation</a:t>
          </a:r>
          <a:endParaRPr lang="en-US" sz="1500" dirty="0"/>
        </a:p>
      </dgm:t>
    </dgm:pt>
    <dgm:pt modelId="{F9A2B4D0-B4E9-8247-95C6-E6B3BE2359FB}" type="parTrans" cxnId="{F0EB6ADF-F553-B94A-B6D0-0CF0E28ADB9C}">
      <dgm:prSet/>
      <dgm:spPr/>
      <dgm:t>
        <a:bodyPr/>
        <a:lstStyle/>
        <a:p>
          <a:endParaRPr lang="en-US" sz="1500"/>
        </a:p>
      </dgm:t>
    </dgm:pt>
    <dgm:pt modelId="{609EC45D-A033-E24D-A9F9-D4AB5A9D0005}" type="sibTrans" cxnId="{F0EB6ADF-F553-B94A-B6D0-0CF0E28ADB9C}">
      <dgm:prSet/>
      <dgm:spPr/>
      <dgm:t>
        <a:bodyPr/>
        <a:lstStyle/>
        <a:p>
          <a:endParaRPr lang="en-US" sz="1500"/>
        </a:p>
      </dgm:t>
    </dgm:pt>
    <dgm:pt modelId="{8912D73B-CC4F-C241-BE2A-115D96E17A88}" type="pres">
      <dgm:prSet presAssocID="{CEDD66FB-927F-D04A-A347-DB2FF7B99990}" presName="Name0" presStyleCnt="0">
        <dgm:presLayoutVars>
          <dgm:orgChart val="1"/>
          <dgm:chPref val="1"/>
          <dgm:dir/>
          <dgm:animOne val="branch"/>
          <dgm:animLvl val="lvl"/>
          <dgm:resizeHandles/>
        </dgm:presLayoutVars>
      </dgm:prSet>
      <dgm:spPr/>
      <dgm:t>
        <a:bodyPr/>
        <a:lstStyle/>
        <a:p>
          <a:endParaRPr lang="en-US"/>
        </a:p>
      </dgm:t>
    </dgm:pt>
    <dgm:pt modelId="{640F3CCF-C1A0-654C-AFFA-44470A9C0BEB}" type="pres">
      <dgm:prSet presAssocID="{9E20B12C-1C91-494E-964B-8F6F611DED86}" presName="hierRoot1" presStyleCnt="0">
        <dgm:presLayoutVars>
          <dgm:hierBranch val="hang"/>
        </dgm:presLayoutVars>
      </dgm:prSet>
      <dgm:spPr/>
    </dgm:pt>
    <dgm:pt modelId="{7E65312A-DB74-DC4D-ABDD-6447D16C0E34}" type="pres">
      <dgm:prSet presAssocID="{9E20B12C-1C91-494E-964B-8F6F611DED86}" presName="rootComposite1" presStyleCnt="0"/>
      <dgm:spPr/>
    </dgm:pt>
    <dgm:pt modelId="{7A7625DA-1DB8-2F44-8212-A0F1BB9027B6}" type="pres">
      <dgm:prSet presAssocID="{9E20B12C-1C91-494E-964B-8F6F611DED86}" presName="rootText1" presStyleLbl="alignAcc1" presStyleIdx="0" presStyleCnt="0">
        <dgm:presLayoutVars>
          <dgm:chPref val="3"/>
        </dgm:presLayoutVars>
      </dgm:prSet>
      <dgm:spPr/>
      <dgm:t>
        <a:bodyPr/>
        <a:lstStyle/>
        <a:p>
          <a:endParaRPr lang="en-US"/>
        </a:p>
      </dgm:t>
    </dgm:pt>
    <dgm:pt modelId="{2271E2B6-3EF8-B941-9F52-8393EE877272}" type="pres">
      <dgm:prSet presAssocID="{9E20B12C-1C91-494E-964B-8F6F611DED86}" presName="topArc1" presStyleLbl="parChTrans1D1" presStyleIdx="0" presStyleCnt="16"/>
      <dgm:spPr/>
    </dgm:pt>
    <dgm:pt modelId="{08C7EC19-A977-4848-9844-FE71E9F8F1D1}" type="pres">
      <dgm:prSet presAssocID="{9E20B12C-1C91-494E-964B-8F6F611DED86}" presName="bottomArc1" presStyleLbl="parChTrans1D1" presStyleIdx="1" presStyleCnt="16"/>
      <dgm:spPr/>
    </dgm:pt>
    <dgm:pt modelId="{F3D550E0-8BA6-4040-AFF8-2EADB61C09C8}" type="pres">
      <dgm:prSet presAssocID="{9E20B12C-1C91-494E-964B-8F6F611DED86}" presName="topConnNode1" presStyleLbl="node1" presStyleIdx="0" presStyleCnt="0"/>
      <dgm:spPr/>
      <dgm:t>
        <a:bodyPr/>
        <a:lstStyle/>
        <a:p>
          <a:endParaRPr lang="en-US"/>
        </a:p>
      </dgm:t>
    </dgm:pt>
    <dgm:pt modelId="{0B2F1B9E-1DC0-2D46-8AFA-B35B51EF25CD}" type="pres">
      <dgm:prSet presAssocID="{9E20B12C-1C91-494E-964B-8F6F611DED86}" presName="hierChild2" presStyleCnt="0"/>
      <dgm:spPr/>
    </dgm:pt>
    <dgm:pt modelId="{487E5B14-7E1C-4548-B10C-2C0AB6A3DDAF}" type="pres">
      <dgm:prSet presAssocID="{D3D8A9AE-CEC3-7F40-AED1-FEF7DB7CF8CC}" presName="Name28" presStyleLbl="parChTrans1D2" presStyleIdx="0" presStyleCnt="3"/>
      <dgm:spPr/>
      <dgm:t>
        <a:bodyPr/>
        <a:lstStyle/>
        <a:p>
          <a:endParaRPr lang="en-US"/>
        </a:p>
      </dgm:t>
    </dgm:pt>
    <dgm:pt modelId="{DF6F6A7D-F039-8748-83ED-C04A030B0F56}" type="pres">
      <dgm:prSet presAssocID="{0E52B58C-1190-CF42-953A-333F4211A27B}" presName="hierRoot2" presStyleCnt="0">
        <dgm:presLayoutVars>
          <dgm:hierBranch val="init"/>
        </dgm:presLayoutVars>
      </dgm:prSet>
      <dgm:spPr/>
    </dgm:pt>
    <dgm:pt modelId="{45DAF6CA-A4AD-5A4F-A969-0BB628AB993E}" type="pres">
      <dgm:prSet presAssocID="{0E52B58C-1190-CF42-953A-333F4211A27B}" presName="rootComposite2" presStyleCnt="0"/>
      <dgm:spPr/>
    </dgm:pt>
    <dgm:pt modelId="{03FB0E61-E76A-354E-973C-7C16B007FA79}" type="pres">
      <dgm:prSet presAssocID="{0E52B58C-1190-CF42-953A-333F4211A27B}" presName="rootText2" presStyleLbl="alignAcc1" presStyleIdx="0" presStyleCnt="0">
        <dgm:presLayoutVars>
          <dgm:chPref val="3"/>
        </dgm:presLayoutVars>
      </dgm:prSet>
      <dgm:spPr/>
      <dgm:t>
        <a:bodyPr/>
        <a:lstStyle/>
        <a:p>
          <a:endParaRPr lang="en-US"/>
        </a:p>
      </dgm:t>
    </dgm:pt>
    <dgm:pt modelId="{5DD86A66-BAD1-A548-B642-8FC5336512E4}" type="pres">
      <dgm:prSet presAssocID="{0E52B58C-1190-CF42-953A-333F4211A27B}" presName="topArc2" presStyleLbl="parChTrans1D1" presStyleIdx="2" presStyleCnt="16"/>
      <dgm:spPr/>
    </dgm:pt>
    <dgm:pt modelId="{A6DD0F22-29AB-2E4D-9F00-2584019D3CCB}" type="pres">
      <dgm:prSet presAssocID="{0E52B58C-1190-CF42-953A-333F4211A27B}" presName="bottomArc2" presStyleLbl="parChTrans1D1" presStyleIdx="3" presStyleCnt="16"/>
      <dgm:spPr/>
    </dgm:pt>
    <dgm:pt modelId="{B4F4E341-D634-DE47-BB60-8DCC07FB8AD8}" type="pres">
      <dgm:prSet presAssocID="{0E52B58C-1190-CF42-953A-333F4211A27B}" presName="topConnNode2" presStyleLbl="node2" presStyleIdx="0" presStyleCnt="0"/>
      <dgm:spPr/>
      <dgm:t>
        <a:bodyPr/>
        <a:lstStyle/>
        <a:p>
          <a:endParaRPr lang="en-US"/>
        </a:p>
      </dgm:t>
    </dgm:pt>
    <dgm:pt modelId="{610E4D86-B141-AA40-8022-BFE873A68ADF}" type="pres">
      <dgm:prSet presAssocID="{0E52B58C-1190-CF42-953A-333F4211A27B}" presName="hierChild4" presStyleCnt="0"/>
      <dgm:spPr/>
    </dgm:pt>
    <dgm:pt modelId="{8580B467-B6EE-CE45-AB58-188FFA20C48D}" type="pres">
      <dgm:prSet presAssocID="{0E52B58C-1190-CF42-953A-333F4211A27B}" presName="hierChild5" presStyleCnt="0"/>
      <dgm:spPr/>
    </dgm:pt>
    <dgm:pt modelId="{8BCC6B5A-DD0F-DB4D-A2F3-FAC7A8C02562}" type="pres">
      <dgm:prSet presAssocID="{EEC836C7-3353-5142-A09D-325679FE91FD}" presName="Name28" presStyleLbl="parChTrans1D2" presStyleIdx="1" presStyleCnt="3"/>
      <dgm:spPr/>
      <dgm:t>
        <a:bodyPr/>
        <a:lstStyle/>
        <a:p>
          <a:endParaRPr lang="en-US"/>
        </a:p>
      </dgm:t>
    </dgm:pt>
    <dgm:pt modelId="{8D45F5D1-56D7-494C-8748-9396D0549324}" type="pres">
      <dgm:prSet presAssocID="{A7EA9CF8-B63C-7C46-8645-CCBC645A22CF}" presName="hierRoot2" presStyleCnt="0">
        <dgm:presLayoutVars>
          <dgm:hierBranch val="init"/>
        </dgm:presLayoutVars>
      </dgm:prSet>
      <dgm:spPr/>
    </dgm:pt>
    <dgm:pt modelId="{2AEE6854-3B2C-1144-B107-56AFB4EBF480}" type="pres">
      <dgm:prSet presAssocID="{A7EA9CF8-B63C-7C46-8645-CCBC645A22CF}" presName="rootComposite2" presStyleCnt="0"/>
      <dgm:spPr/>
    </dgm:pt>
    <dgm:pt modelId="{9E6A8092-272B-3943-925D-F308F7325E3D}" type="pres">
      <dgm:prSet presAssocID="{A7EA9CF8-B63C-7C46-8645-CCBC645A22CF}" presName="rootText2" presStyleLbl="alignAcc1" presStyleIdx="0" presStyleCnt="0">
        <dgm:presLayoutVars>
          <dgm:chPref val="3"/>
        </dgm:presLayoutVars>
      </dgm:prSet>
      <dgm:spPr/>
      <dgm:t>
        <a:bodyPr/>
        <a:lstStyle/>
        <a:p>
          <a:endParaRPr lang="en-US"/>
        </a:p>
      </dgm:t>
    </dgm:pt>
    <dgm:pt modelId="{1B5117AF-9FB0-3B40-929D-5B28832A459E}" type="pres">
      <dgm:prSet presAssocID="{A7EA9CF8-B63C-7C46-8645-CCBC645A22CF}" presName="topArc2" presStyleLbl="parChTrans1D1" presStyleIdx="4" presStyleCnt="16"/>
      <dgm:spPr/>
    </dgm:pt>
    <dgm:pt modelId="{94092AD6-4291-5F46-9DF8-199ADEC79034}" type="pres">
      <dgm:prSet presAssocID="{A7EA9CF8-B63C-7C46-8645-CCBC645A22CF}" presName="bottomArc2" presStyleLbl="parChTrans1D1" presStyleIdx="5" presStyleCnt="16"/>
      <dgm:spPr/>
    </dgm:pt>
    <dgm:pt modelId="{F9C307D0-531C-FC4B-BAFE-C5F288C4B8F5}" type="pres">
      <dgm:prSet presAssocID="{A7EA9CF8-B63C-7C46-8645-CCBC645A22CF}" presName="topConnNode2" presStyleLbl="node2" presStyleIdx="0" presStyleCnt="0"/>
      <dgm:spPr/>
      <dgm:t>
        <a:bodyPr/>
        <a:lstStyle/>
        <a:p>
          <a:endParaRPr lang="en-US"/>
        </a:p>
      </dgm:t>
    </dgm:pt>
    <dgm:pt modelId="{C5045311-7862-CC42-8FAD-5D89C072D339}" type="pres">
      <dgm:prSet presAssocID="{A7EA9CF8-B63C-7C46-8645-CCBC645A22CF}" presName="hierChild4" presStyleCnt="0"/>
      <dgm:spPr/>
    </dgm:pt>
    <dgm:pt modelId="{A8E444B1-D14D-9C48-AC8D-489EF36E4BC5}" type="pres">
      <dgm:prSet presAssocID="{5DA434FF-E6C6-6047-9155-EB444D101CE3}" presName="Name28" presStyleLbl="parChTrans1D3" presStyleIdx="0" presStyleCnt="4"/>
      <dgm:spPr/>
      <dgm:t>
        <a:bodyPr/>
        <a:lstStyle/>
        <a:p>
          <a:endParaRPr lang="en-US"/>
        </a:p>
      </dgm:t>
    </dgm:pt>
    <dgm:pt modelId="{B40B1139-84A3-814F-A76F-80D67CBBE17C}" type="pres">
      <dgm:prSet presAssocID="{900C1270-C9E2-A842-9E96-85565F4FB00C}" presName="hierRoot2" presStyleCnt="0">
        <dgm:presLayoutVars>
          <dgm:hierBranch val="init"/>
        </dgm:presLayoutVars>
      </dgm:prSet>
      <dgm:spPr/>
    </dgm:pt>
    <dgm:pt modelId="{C3030B86-2475-2E44-95E8-15390C8D9740}" type="pres">
      <dgm:prSet presAssocID="{900C1270-C9E2-A842-9E96-85565F4FB00C}" presName="rootComposite2" presStyleCnt="0"/>
      <dgm:spPr/>
    </dgm:pt>
    <dgm:pt modelId="{F18FD1FD-BFA8-5A4C-B3F7-F2C6E96D6DDD}" type="pres">
      <dgm:prSet presAssocID="{900C1270-C9E2-A842-9E96-85565F4FB00C}" presName="rootText2" presStyleLbl="alignAcc1" presStyleIdx="0" presStyleCnt="0">
        <dgm:presLayoutVars>
          <dgm:chPref val="3"/>
        </dgm:presLayoutVars>
      </dgm:prSet>
      <dgm:spPr/>
      <dgm:t>
        <a:bodyPr/>
        <a:lstStyle/>
        <a:p>
          <a:endParaRPr lang="en-US"/>
        </a:p>
      </dgm:t>
    </dgm:pt>
    <dgm:pt modelId="{167E6978-FE4B-4449-A7DE-C528A8C20939}" type="pres">
      <dgm:prSet presAssocID="{900C1270-C9E2-A842-9E96-85565F4FB00C}" presName="topArc2" presStyleLbl="parChTrans1D1" presStyleIdx="6" presStyleCnt="16"/>
      <dgm:spPr/>
    </dgm:pt>
    <dgm:pt modelId="{591F020C-661F-1844-A32B-A798ECD98C7E}" type="pres">
      <dgm:prSet presAssocID="{900C1270-C9E2-A842-9E96-85565F4FB00C}" presName="bottomArc2" presStyleLbl="parChTrans1D1" presStyleIdx="7" presStyleCnt="16"/>
      <dgm:spPr/>
    </dgm:pt>
    <dgm:pt modelId="{2C0E7A9E-09EF-7342-A859-0A6F5A32C6A6}" type="pres">
      <dgm:prSet presAssocID="{900C1270-C9E2-A842-9E96-85565F4FB00C}" presName="topConnNode2" presStyleLbl="node3" presStyleIdx="0" presStyleCnt="0"/>
      <dgm:spPr/>
      <dgm:t>
        <a:bodyPr/>
        <a:lstStyle/>
        <a:p>
          <a:endParaRPr lang="en-US"/>
        </a:p>
      </dgm:t>
    </dgm:pt>
    <dgm:pt modelId="{3F13BBB5-4C08-EB40-99DE-E0F7F61B029D}" type="pres">
      <dgm:prSet presAssocID="{900C1270-C9E2-A842-9E96-85565F4FB00C}" presName="hierChild4" presStyleCnt="0"/>
      <dgm:spPr/>
    </dgm:pt>
    <dgm:pt modelId="{AB1FCB3B-387C-8F44-9B92-2E174A9F2BC1}" type="pres">
      <dgm:prSet presAssocID="{900C1270-C9E2-A842-9E96-85565F4FB00C}" presName="hierChild5" presStyleCnt="0"/>
      <dgm:spPr/>
    </dgm:pt>
    <dgm:pt modelId="{DD0DC727-1AC9-A54D-AB90-4BB28E86E3AE}" type="pres">
      <dgm:prSet presAssocID="{A7EA9CF8-B63C-7C46-8645-CCBC645A22CF}" presName="hierChild5" presStyleCnt="0"/>
      <dgm:spPr/>
    </dgm:pt>
    <dgm:pt modelId="{C4EC0D22-C92E-3945-8D0D-9D1C475CD3F9}" type="pres">
      <dgm:prSet presAssocID="{9E20B12C-1C91-494E-964B-8F6F611DED86}" presName="hierChild3" presStyleCnt="0"/>
      <dgm:spPr/>
    </dgm:pt>
    <dgm:pt modelId="{9A6AB33E-1277-D44A-A0A0-CAE0681FF75D}" type="pres">
      <dgm:prSet presAssocID="{AC120ECC-6881-1C46-B341-61A9E5B2736D}" presName="Name101" presStyleLbl="parChTrans1D2" presStyleIdx="2" presStyleCnt="3"/>
      <dgm:spPr/>
      <dgm:t>
        <a:bodyPr/>
        <a:lstStyle/>
        <a:p>
          <a:endParaRPr lang="en-US"/>
        </a:p>
      </dgm:t>
    </dgm:pt>
    <dgm:pt modelId="{CAA72450-147F-D045-90CC-5CF43DC0A8A7}" type="pres">
      <dgm:prSet presAssocID="{08FFE4E0-42F1-FB4D-B17E-5F785442D191}" presName="hierRoot3" presStyleCnt="0">
        <dgm:presLayoutVars>
          <dgm:hierBranch val="init"/>
        </dgm:presLayoutVars>
      </dgm:prSet>
      <dgm:spPr/>
    </dgm:pt>
    <dgm:pt modelId="{32C05FDA-D30E-2E4D-877D-A73E2DF74756}" type="pres">
      <dgm:prSet presAssocID="{08FFE4E0-42F1-FB4D-B17E-5F785442D191}" presName="rootComposite3" presStyleCnt="0"/>
      <dgm:spPr/>
    </dgm:pt>
    <dgm:pt modelId="{58D381F9-0F17-5848-9439-A8E520D5B4E4}" type="pres">
      <dgm:prSet presAssocID="{08FFE4E0-42F1-FB4D-B17E-5F785442D191}" presName="rootText3" presStyleLbl="alignAcc1" presStyleIdx="0" presStyleCnt="0">
        <dgm:presLayoutVars>
          <dgm:chPref val="3"/>
        </dgm:presLayoutVars>
      </dgm:prSet>
      <dgm:spPr/>
      <dgm:t>
        <a:bodyPr/>
        <a:lstStyle/>
        <a:p>
          <a:endParaRPr lang="en-US"/>
        </a:p>
      </dgm:t>
    </dgm:pt>
    <dgm:pt modelId="{877957B8-9001-934A-A869-9170035E8795}" type="pres">
      <dgm:prSet presAssocID="{08FFE4E0-42F1-FB4D-B17E-5F785442D191}" presName="topArc3" presStyleLbl="parChTrans1D1" presStyleIdx="8" presStyleCnt="16"/>
      <dgm:spPr/>
    </dgm:pt>
    <dgm:pt modelId="{C22862CB-A8C0-3043-AD03-1BE1A7E51E7D}" type="pres">
      <dgm:prSet presAssocID="{08FFE4E0-42F1-FB4D-B17E-5F785442D191}" presName="bottomArc3" presStyleLbl="parChTrans1D1" presStyleIdx="9" presStyleCnt="16"/>
      <dgm:spPr/>
    </dgm:pt>
    <dgm:pt modelId="{5A74E0C9-7E4B-6E4E-A371-07E2CF338EF3}" type="pres">
      <dgm:prSet presAssocID="{08FFE4E0-42F1-FB4D-B17E-5F785442D191}" presName="topConnNode3" presStyleLbl="asst1" presStyleIdx="0" presStyleCnt="0"/>
      <dgm:spPr/>
      <dgm:t>
        <a:bodyPr/>
        <a:lstStyle/>
        <a:p>
          <a:endParaRPr lang="en-US"/>
        </a:p>
      </dgm:t>
    </dgm:pt>
    <dgm:pt modelId="{52B4F1FA-3409-1F42-B35C-92C5ECFB149E}" type="pres">
      <dgm:prSet presAssocID="{08FFE4E0-42F1-FB4D-B17E-5F785442D191}" presName="hierChild6" presStyleCnt="0"/>
      <dgm:spPr/>
    </dgm:pt>
    <dgm:pt modelId="{35B6B489-0820-3848-A162-D822B7B523F4}" type="pres">
      <dgm:prSet presAssocID="{08FFE4E0-42F1-FB4D-B17E-5F785442D191}" presName="hierChild7" presStyleCnt="0"/>
      <dgm:spPr/>
    </dgm:pt>
    <dgm:pt modelId="{F3A32F66-3F8D-EF4A-8300-032ECD36F0C6}" type="pres">
      <dgm:prSet presAssocID="{A18D6238-4A2A-8741-9D3A-0E22C180DD0C}" presName="Name101" presStyleLbl="parChTrans1D3" presStyleIdx="1" presStyleCnt="4"/>
      <dgm:spPr/>
      <dgm:t>
        <a:bodyPr/>
        <a:lstStyle/>
        <a:p>
          <a:endParaRPr lang="en-US"/>
        </a:p>
      </dgm:t>
    </dgm:pt>
    <dgm:pt modelId="{95014D48-2A9D-1841-AB62-F49D5C3FCF08}" type="pres">
      <dgm:prSet presAssocID="{D9282B10-A05F-F341-8441-C91981C26928}" presName="hierRoot3" presStyleCnt="0">
        <dgm:presLayoutVars>
          <dgm:hierBranch val="init"/>
        </dgm:presLayoutVars>
      </dgm:prSet>
      <dgm:spPr/>
    </dgm:pt>
    <dgm:pt modelId="{BEA6FEC1-F1EB-814B-9EA8-1B11D392746D}" type="pres">
      <dgm:prSet presAssocID="{D9282B10-A05F-F341-8441-C91981C26928}" presName="rootComposite3" presStyleCnt="0"/>
      <dgm:spPr/>
    </dgm:pt>
    <dgm:pt modelId="{C8F1661D-31D9-F94B-8F0C-B89A44A4DF3E}" type="pres">
      <dgm:prSet presAssocID="{D9282B10-A05F-F341-8441-C91981C26928}" presName="rootText3" presStyleLbl="alignAcc1" presStyleIdx="0" presStyleCnt="0">
        <dgm:presLayoutVars>
          <dgm:chPref val="3"/>
        </dgm:presLayoutVars>
      </dgm:prSet>
      <dgm:spPr/>
      <dgm:t>
        <a:bodyPr/>
        <a:lstStyle/>
        <a:p>
          <a:endParaRPr lang="en-US"/>
        </a:p>
      </dgm:t>
    </dgm:pt>
    <dgm:pt modelId="{BB127551-E7F6-C447-BEB9-4E8E4739E7E4}" type="pres">
      <dgm:prSet presAssocID="{D9282B10-A05F-F341-8441-C91981C26928}" presName="topArc3" presStyleLbl="parChTrans1D1" presStyleIdx="10" presStyleCnt="16"/>
      <dgm:spPr/>
    </dgm:pt>
    <dgm:pt modelId="{DA7ECBE3-C0D9-0E41-82CD-190709DCE1E2}" type="pres">
      <dgm:prSet presAssocID="{D9282B10-A05F-F341-8441-C91981C26928}" presName="bottomArc3" presStyleLbl="parChTrans1D1" presStyleIdx="11" presStyleCnt="16"/>
      <dgm:spPr/>
    </dgm:pt>
    <dgm:pt modelId="{A5592A9A-96DC-E849-BDDE-BF2B59B3EEF7}" type="pres">
      <dgm:prSet presAssocID="{D9282B10-A05F-F341-8441-C91981C26928}" presName="topConnNode3" presStyleLbl="asst1" presStyleIdx="0" presStyleCnt="0"/>
      <dgm:spPr/>
      <dgm:t>
        <a:bodyPr/>
        <a:lstStyle/>
        <a:p>
          <a:endParaRPr lang="en-US"/>
        </a:p>
      </dgm:t>
    </dgm:pt>
    <dgm:pt modelId="{7B80F8C1-0155-C249-89B8-3BA8B654CF4E}" type="pres">
      <dgm:prSet presAssocID="{D9282B10-A05F-F341-8441-C91981C26928}" presName="hierChild6" presStyleCnt="0"/>
      <dgm:spPr/>
    </dgm:pt>
    <dgm:pt modelId="{E5DFF5EB-5033-F04A-8D71-88E3ADFD6F84}" type="pres">
      <dgm:prSet presAssocID="{D9282B10-A05F-F341-8441-C91981C26928}" presName="hierChild7" presStyleCnt="0"/>
      <dgm:spPr/>
    </dgm:pt>
    <dgm:pt modelId="{6B48A907-6B3D-0846-A863-5B39C26A9A8F}" type="pres">
      <dgm:prSet presAssocID="{25C99639-987B-2A41-AC3B-C9B9C2CB4371}" presName="Name101" presStyleLbl="parChTrans1D3" presStyleIdx="2" presStyleCnt="4"/>
      <dgm:spPr/>
      <dgm:t>
        <a:bodyPr/>
        <a:lstStyle/>
        <a:p>
          <a:endParaRPr lang="en-US"/>
        </a:p>
      </dgm:t>
    </dgm:pt>
    <dgm:pt modelId="{54CF9D23-30C4-0C4C-B486-7858AB65FF66}" type="pres">
      <dgm:prSet presAssocID="{A01A5809-4D68-B347-A961-4B16D7A7D3D6}" presName="hierRoot3" presStyleCnt="0">
        <dgm:presLayoutVars>
          <dgm:hierBranch val="init"/>
        </dgm:presLayoutVars>
      </dgm:prSet>
      <dgm:spPr/>
    </dgm:pt>
    <dgm:pt modelId="{B3F5BE6F-624A-C64B-9B28-40B92E8E86BD}" type="pres">
      <dgm:prSet presAssocID="{A01A5809-4D68-B347-A961-4B16D7A7D3D6}" presName="rootComposite3" presStyleCnt="0"/>
      <dgm:spPr/>
    </dgm:pt>
    <dgm:pt modelId="{A8706216-BD46-7F49-BDE4-E6811E531FF9}" type="pres">
      <dgm:prSet presAssocID="{A01A5809-4D68-B347-A961-4B16D7A7D3D6}" presName="rootText3" presStyleLbl="alignAcc1" presStyleIdx="0" presStyleCnt="0">
        <dgm:presLayoutVars>
          <dgm:chPref val="3"/>
        </dgm:presLayoutVars>
      </dgm:prSet>
      <dgm:spPr/>
      <dgm:t>
        <a:bodyPr/>
        <a:lstStyle/>
        <a:p>
          <a:endParaRPr lang="en-US"/>
        </a:p>
      </dgm:t>
    </dgm:pt>
    <dgm:pt modelId="{218DEE94-7F1C-6946-A085-30E9978FEF1F}" type="pres">
      <dgm:prSet presAssocID="{A01A5809-4D68-B347-A961-4B16D7A7D3D6}" presName="topArc3" presStyleLbl="parChTrans1D1" presStyleIdx="12" presStyleCnt="16"/>
      <dgm:spPr/>
    </dgm:pt>
    <dgm:pt modelId="{08C217AE-FFFD-5040-876D-1AAF9D9B6689}" type="pres">
      <dgm:prSet presAssocID="{A01A5809-4D68-B347-A961-4B16D7A7D3D6}" presName="bottomArc3" presStyleLbl="parChTrans1D1" presStyleIdx="13" presStyleCnt="16"/>
      <dgm:spPr/>
    </dgm:pt>
    <dgm:pt modelId="{843182FE-0239-8441-92C1-A909E8ABB2FD}" type="pres">
      <dgm:prSet presAssocID="{A01A5809-4D68-B347-A961-4B16D7A7D3D6}" presName="topConnNode3" presStyleLbl="asst1" presStyleIdx="0" presStyleCnt="0"/>
      <dgm:spPr/>
      <dgm:t>
        <a:bodyPr/>
        <a:lstStyle/>
        <a:p>
          <a:endParaRPr lang="en-US"/>
        </a:p>
      </dgm:t>
    </dgm:pt>
    <dgm:pt modelId="{9651D598-C4F4-0949-B471-A8B7248528EC}" type="pres">
      <dgm:prSet presAssocID="{A01A5809-4D68-B347-A961-4B16D7A7D3D6}" presName="hierChild6" presStyleCnt="0"/>
      <dgm:spPr/>
    </dgm:pt>
    <dgm:pt modelId="{D490FA9D-068B-EA48-BDA7-6DEB7F094C51}" type="pres">
      <dgm:prSet presAssocID="{A01A5809-4D68-B347-A961-4B16D7A7D3D6}" presName="hierChild7" presStyleCnt="0"/>
      <dgm:spPr/>
    </dgm:pt>
    <dgm:pt modelId="{4C8F36C3-F797-3548-AA97-12156FFF045B}" type="pres">
      <dgm:prSet presAssocID="{F9A2B4D0-B4E9-8247-95C6-E6B3BE2359FB}" presName="Name101" presStyleLbl="parChTrans1D3" presStyleIdx="3" presStyleCnt="4"/>
      <dgm:spPr/>
      <dgm:t>
        <a:bodyPr/>
        <a:lstStyle/>
        <a:p>
          <a:endParaRPr lang="en-US"/>
        </a:p>
      </dgm:t>
    </dgm:pt>
    <dgm:pt modelId="{9835B4F5-FF2C-ED46-8B45-31B28F1E784E}" type="pres">
      <dgm:prSet presAssocID="{1AEC5738-36D3-2245-9ED9-53A1FDAC3DE9}" presName="hierRoot3" presStyleCnt="0">
        <dgm:presLayoutVars>
          <dgm:hierBranch val="init"/>
        </dgm:presLayoutVars>
      </dgm:prSet>
      <dgm:spPr/>
    </dgm:pt>
    <dgm:pt modelId="{C41F0A38-1D7E-3C47-99FC-37AF3714D05C}" type="pres">
      <dgm:prSet presAssocID="{1AEC5738-36D3-2245-9ED9-53A1FDAC3DE9}" presName="rootComposite3" presStyleCnt="0"/>
      <dgm:spPr/>
    </dgm:pt>
    <dgm:pt modelId="{488D61E8-424D-8340-9790-3610D055D611}" type="pres">
      <dgm:prSet presAssocID="{1AEC5738-36D3-2245-9ED9-53A1FDAC3DE9}" presName="rootText3" presStyleLbl="alignAcc1" presStyleIdx="0" presStyleCnt="0" custScaleX="135782" custScaleY="188288">
        <dgm:presLayoutVars>
          <dgm:chPref val="3"/>
        </dgm:presLayoutVars>
      </dgm:prSet>
      <dgm:spPr/>
      <dgm:t>
        <a:bodyPr/>
        <a:lstStyle/>
        <a:p>
          <a:endParaRPr lang="en-US"/>
        </a:p>
      </dgm:t>
    </dgm:pt>
    <dgm:pt modelId="{F7F93CF7-2BA8-D54E-86A4-646419E5ACD6}" type="pres">
      <dgm:prSet presAssocID="{1AEC5738-36D3-2245-9ED9-53A1FDAC3DE9}" presName="topArc3" presStyleLbl="parChTrans1D1" presStyleIdx="14" presStyleCnt="16"/>
      <dgm:spPr/>
    </dgm:pt>
    <dgm:pt modelId="{B1DF7836-CC60-7B40-AEB0-B9DC9FB114E0}" type="pres">
      <dgm:prSet presAssocID="{1AEC5738-36D3-2245-9ED9-53A1FDAC3DE9}" presName="bottomArc3" presStyleLbl="parChTrans1D1" presStyleIdx="15" presStyleCnt="16"/>
      <dgm:spPr/>
    </dgm:pt>
    <dgm:pt modelId="{DB1B9516-AF26-8846-B860-DFBD38D046C5}" type="pres">
      <dgm:prSet presAssocID="{1AEC5738-36D3-2245-9ED9-53A1FDAC3DE9}" presName="topConnNode3" presStyleLbl="asst1" presStyleIdx="0" presStyleCnt="0"/>
      <dgm:spPr/>
      <dgm:t>
        <a:bodyPr/>
        <a:lstStyle/>
        <a:p>
          <a:endParaRPr lang="en-US"/>
        </a:p>
      </dgm:t>
    </dgm:pt>
    <dgm:pt modelId="{6EEBA4D9-CF75-CA44-9A86-204E7683285E}" type="pres">
      <dgm:prSet presAssocID="{1AEC5738-36D3-2245-9ED9-53A1FDAC3DE9}" presName="hierChild6" presStyleCnt="0"/>
      <dgm:spPr/>
    </dgm:pt>
    <dgm:pt modelId="{D28E6912-0F74-0343-8B03-C9D1EC8C52A9}" type="pres">
      <dgm:prSet presAssocID="{1AEC5738-36D3-2245-9ED9-53A1FDAC3DE9}" presName="hierChild7" presStyleCnt="0"/>
      <dgm:spPr/>
    </dgm:pt>
  </dgm:ptLst>
  <dgm:cxnLst>
    <dgm:cxn modelId="{8529D672-D549-ED4D-B912-CACE3FC93C1C}" type="presOf" srcId="{5DA434FF-E6C6-6047-9155-EB444D101CE3}" destId="{A8E444B1-D14D-9C48-AC8D-489EF36E4BC5}" srcOrd="0" destOrd="0" presId="urn:microsoft.com/office/officeart/2008/layout/HalfCircleOrganizationChart"/>
    <dgm:cxn modelId="{F0EB6ADF-F553-B94A-B6D0-0CF0E28ADB9C}" srcId="{08FFE4E0-42F1-FB4D-B17E-5F785442D191}" destId="{1AEC5738-36D3-2245-9ED9-53A1FDAC3DE9}" srcOrd="2" destOrd="0" parTransId="{F9A2B4D0-B4E9-8247-95C6-E6B3BE2359FB}" sibTransId="{609EC45D-A033-E24D-A9F9-D4AB5A9D0005}"/>
    <dgm:cxn modelId="{B2CF26D5-F710-F344-846E-B9F31D74B4AB}" srcId="{08FFE4E0-42F1-FB4D-B17E-5F785442D191}" destId="{A01A5809-4D68-B347-A961-4B16D7A7D3D6}" srcOrd="1" destOrd="0" parTransId="{25C99639-987B-2A41-AC3B-C9B9C2CB4371}" sibTransId="{0F134B24-F3F8-6C4D-80C3-51F239ADDEE9}"/>
    <dgm:cxn modelId="{95507002-3F10-884D-97B8-7AB472572CCE}" type="presOf" srcId="{D9282B10-A05F-F341-8441-C91981C26928}" destId="{C8F1661D-31D9-F94B-8F0C-B89A44A4DF3E}" srcOrd="0" destOrd="0" presId="urn:microsoft.com/office/officeart/2008/layout/HalfCircleOrganizationChart"/>
    <dgm:cxn modelId="{E2384CC4-18FD-3440-ABC1-C604CA7BB6C7}" srcId="{9E20B12C-1C91-494E-964B-8F6F611DED86}" destId="{08FFE4E0-42F1-FB4D-B17E-5F785442D191}" srcOrd="0" destOrd="0" parTransId="{AC120ECC-6881-1C46-B341-61A9E5B2736D}" sibTransId="{E267201C-FF05-C54F-8532-5B2431B2FB41}"/>
    <dgm:cxn modelId="{A30BC4A4-D6F6-BB49-B809-5A85D881C922}" type="presOf" srcId="{AC120ECC-6881-1C46-B341-61A9E5B2736D}" destId="{9A6AB33E-1277-D44A-A0A0-CAE0681FF75D}" srcOrd="0" destOrd="0" presId="urn:microsoft.com/office/officeart/2008/layout/HalfCircleOrganizationChart"/>
    <dgm:cxn modelId="{0B81073F-B501-B942-B5F1-9E107EF8643E}" type="presOf" srcId="{A01A5809-4D68-B347-A961-4B16D7A7D3D6}" destId="{A8706216-BD46-7F49-BDE4-E6811E531FF9}" srcOrd="0" destOrd="0" presId="urn:microsoft.com/office/officeart/2008/layout/HalfCircleOrganizationChart"/>
    <dgm:cxn modelId="{54A10037-E04B-3C49-9868-1FE53CFDA3D1}" srcId="{08FFE4E0-42F1-FB4D-B17E-5F785442D191}" destId="{D9282B10-A05F-F341-8441-C91981C26928}" srcOrd="0" destOrd="0" parTransId="{A18D6238-4A2A-8741-9D3A-0E22C180DD0C}" sibTransId="{A369B238-7E00-CC49-941D-E6D452E20CFC}"/>
    <dgm:cxn modelId="{B1E2BA86-9F64-0047-B33E-788758F16321}" srcId="{CEDD66FB-927F-D04A-A347-DB2FF7B99990}" destId="{9E20B12C-1C91-494E-964B-8F6F611DED86}" srcOrd="0" destOrd="0" parTransId="{D31AF817-4BAB-274B-AB52-A51C137E21CA}" sibTransId="{F7476B37-1419-9240-AF76-103625AF3B92}"/>
    <dgm:cxn modelId="{EFAC019C-B382-FD49-AB62-612B50081D33}" srcId="{9E20B12C-1C91-494E-964B-8F6F611DED86}" destId="{0E52B58C-1190-CF42-953A-333F4211A27B}" srcOrd="1" destOrd="0" parTransId="{D3D8A9AE-CEC3-7F40-AED1-FEF7DB7CF8CC}" sibTransId="{7D8B64D3-7A37-814D-AF60-E648920778B6}"/>
    <dgm:cxn modelId="{FA602ABA-1854-564E-8360-86999AEDDBF6}" type="presOf" srcId="{25C99639-987B-2A41-AC3B-C9B9C2CB4371}" destId="{6B48A907-6B3D-0846-A863-5B39C26A9A8F}" srcOrd="0" destOrd="0" presId="urn:microsoft.com/office/officeart/2008/layout/HalfCircleOrganizationChart"/>
    <dgm:cxn modelId="{CCF23431-1960-D441-88D6-6FE06F1993EE}" type="presOf" srcId="{1AEC5738-36D3-2245-9ED9-53A1FDAC3DE9}" destId="{DB1B9516-AF26-8846-B860-DFBD38D046C5}" srcOrd="1" destOrd="0" presId="urn:microsoft.com/office/officeart/2008/layout/HalfCircleOrganizationChart"/>
    <dgm:cxn modelId="{2A62B870-A31C-564D-81C4-A48915885225}" type="presOf" srcId="{F9A2B4D0-B4E9-8247-95C6-E6B3BE2359FB}" destId="{4C8F36C3-F797-3548-AA97-12156FFF045B}" srcOrd="0" destOrd="0" presId="urn:microsoft.com/office/officeart/2008/layout/HalfCircleOrganizationChart"/>
    <dgm:cxn modelId="{923EBA22-A0F5-5842-8F75-ECAA195B98B4}" type="presOf" srcId="{9E20B12C-1C91-494E-964B-8F6F611DED86}" destId="{F3D550E0-8BA6-4040-AFF8-2EADB61C09C8}" srcOrd="1" destOrd="0" presId="urn:microsoft.com/office/officeart/2008/layout/HalfCircleOrganizationChart"/>
    <dgm:cxn modelId="{47F7EA73-B4A0-E449-958B-75784BFFE33E}" srcId="{9E20B12C-1C91-494E-964B-8F6F611DED86}" destId="{A7EA9CF8-B63C-7C46-8645-CCBC645A22CF}" srcOrd="2" destOrd="0" parTransId="{EEC836C7-3353-5142-A09D-325679FE91FD}" sibTransId="{F497DB75-DA5F-824C-A8F4-900D4D1B19B5}"/>
    <dgm:cxn modelId="{F41411A3-3CA2-E44F-A73D-1307435B9E6E}" type="presOf" srcId="{0E52B58C-1190-CF42-953A-333F4211A27B}" destId="{B4F4E341-D634-DE47-BB60-8DCC07FB8AD8}" srcOrd="1" destOrd="0" presId="urn:microsoft.com/office/officeart/2008/layout/HalfCircleOrganizationChart"/>
    <dgm:cxn modelId="{A05F18A2-59DC-F54B-93FD-9307EA6AB368}" type="presOf" srcId="{D9282B10-A05F-F341-8441-C91981C26928}" destId="{A5592A9A-96DC-E849-BDDE-BF2B59B3EEF7}" srcOrd="1" destOrd="0" presId="urn:microsoft.com/office/officeart/2008/layout/HalfCircleOrganizationChart"/>
    <dgm:cxn modelId="{368688A7-5BAA-EB42-A939-9C5E5B453783}" type="presOf" srcId="{A7EA9CF8-B63C-7C46-8645-CCBC645A22CF}" destId="{9E6A8092-272B-3943-925D-F308F7325E3D}" srcOrd="0" destOrd="0" presId="urn:microsoft.com/office/officeart/2008/layout/HalfCircleOrganizationChart"/>
    <dgm:cxn modelId="{6CEBFE60-2FF3-9D46-BC77-6489155A3304}" type="presOf" srcId="{900C1270-C9E2-A842-9E96-85565F4FB00C}" destId="{F18FD1FD-BFA8-5A4C-B3F7-F2C6E96D6DDD}" srcOrd="0" destOrd="0" presId="urn:microsoft.com/office/officeart/2008/layout/HalfCircleOrganizationChart"/>
    <dgm:cxn modelId="{0EE20C74-C349-E24E-B773-A11EF8E5B850}" type="presOf" srcId="{900C1270-C9E2-A842-9E96-85565F4FB00C}" destId="{2C0E7A9E-09EF-7342-A859-0A6F5A32C6A6}" srcOrd="1" destOrd="0" presId="urn:microsoft.com/office/officeart/2008/layout/HalfCircleOrganizationChart"/>
    <dgm:cxn modelId="{A85AB622-AD92-CC41-A677-A70968A90DEA}" type="presOf" srcId="{0E52B58C-1190-CF42-953A-333F4211A27B}" destId="{03FB0E61-E76A-354E-973C-7C16B007FA79}" srcOrd="0" destOrd="0" presId="urn:microsoft.com/office/officeart/2008/layout/HalfCircleOrganizationChart"/>
    <dgm:cxn modelId="{E3075E49-0510-E24F-8E43-AAA4847637CE}" type="presOf" srcId="{A01A5809-4D68-B347-A961-4B16D7A7D3D6}" destId="{843182FE-0239-8441-92C1-A909E8ABB2FD}" srcOrd="1" destOrd="0" presId="urn:microsoft.com/office/officeart/2008/layout/HalfCircleOrganizationChart"/>
    <dgm:cxn modelId="{E87C2A1A-85EF-D74C-9989-F13E55ACBBC5}" type="presOf" srcId="{A7EA9CF8-B63C-7C46-8645-CCBC645A22CF}" destId="{F9C307D0-531C-FC4B-BAFE-C5F288C4B8F5}" srcOrd="1" destOrd="0" presId="urn:microsoft.com/office/officeart/2008/layout/HalfCircleOrganizationChart"/>
    <dgm:cxn modelId="{5B0C32B3-34AC-9F49-BC09-EF4FA1CC14CC}" type="presOf" srcId="{EEC836C7-3353-5142-A09D-325679FE91FD}" destId="{8BCC6B5A-DD0F-DB4D-A2F3-FAC7A8C02562}" srcOrd="0" destOrd="0" presId="urn:microsoft.com/office/officeart/2008/layout/HalfCircleOrganizationChart"/>
    <dgm:cxn modelId="{3269905E-BB08-5148-BDA6-8BFF8F1092D3}" type="presOf" srcId="{1AEC5738-36D3-2245-9ED9-53A1FDAC3DE9}" destId="{488D61E8-424D-8340-9790-3610D055D611}" srcOrd="0" destOrd="0" presId="urn:microsoft.com/office/officeart/2008/layout/HalfCircleOrganizationChart"/>
    <dgm:cxn modelId="{C043ACBB-4DD5-C440-B7B2-7834FEC669CC}" type="presOf" srcId="{08FFE4E0-42F1-FB4D-B17E-5F785442D191}" destId="{5A74E0C9-7E4B-6E4E-A371-07E2CF338EF3}" srcOrd="1" destOrd="0" presId="urn:microsoft.com/office/officeart/2008/layout/HalfCircleOrganizationChart"/>
    <dgm:cxn modelId="{E46FD6D2-0EEB-7F4B-A974-8D271C2FA604}" type="presOf" srcId="{CEDD66FB-927F-D04A-A347-DB2FF7B99990}" destId="{8912D73B-CC4F-C241-BE2A-115D96E17A88}" srcOrd="0" destOrd="0" presId="urn:microsoft.com/office/officeart/2008/layout/HalfCircleOrganizationChart"/>
    <dgm:cxn modelId="{4EBE7541-62CB-8E4D-B59F-D61846C16D01}" type="presOf" srcId="{9E20B12C-1C91-494E-964B-8F6F611DED86}" destId="{7A7625DA-1DB8-2F44-8212-A0F1BB9027B6}" srcOrd="0" destOrd="0" presId="urn:microsoft.com/office/officeart/2008/layout/HalfCircleOrganizationChart"/>
    <dgm:cxn modelId="{EEE53DCC-540C-7A48-B2F1-105E837B788A}" type="presOf" srcId="{08FFE4E0-42F1-FB4D-B17E-5F785442D191}" destId="{58D381F9-0F17-5848-9439-A8E520D5B4E4}" srcOrd="0" destOrd="0" presId="urn:microsoft.com/office/officeart/2008/layout/HalfCircleOrganizationChart"/>
    <dgm:cxn modelId="{7049EEFE-E9CD-7B43-963A-6ECC62756E00}" type="presOf" srcId="{A18D6238-4A2A-8741-9D3A-0E22C180DD0C}" destId="{F3A32F66-3F8D-EF4A-8300-032ECD36F0C6}" srcOrd="0" destOrd="0" presId="urn:microsoft.com/office/officeart/2008/layout/HalfCircleOrganizationChart"/>
    <dgm:cxn modelId="{6FCFD568-817C-1A4B-B950-79975207E570}" type="presOf" srcId="{D3D8A9AE-CEC3-7F40-AED1-FEF7DB7CF8CC}" destId="{487E5B14-7E1C-4548-B10C-2C0AB6A3DDAF}" srcOrd="0" destOrd="0" presId="urn:microsoft.com/office/officeart/2008/layout/HalfCircleOrganizationChart"/>
    <dgm:cxn modelId="{0CF3F1DE-43B0-3440-9C1E-EAC89086C350}" srcId="{A7EA9CF8-B63C-7C46-8645-CCBC645A22CF}" destId="{900C1270-C9E2-A842-9E96-85565F4FB00C}" srcOrd="0" destOrd="0" parTransId="{5DA434FF-E6C6-6047-9155-EB444D101CE3}" sibTransId="{F8EFEF36-AD6D-9F4A-A85A-98352E7B6914}"/>
    <dgm:cxn modelId="{E4180A02-3B81-DE4A-9793-D4DC37E05E28}" type="presParOf" srcId="{8912D73B-CC4F-C241-BE2A-115D96E17A88}" destId="{640F3CCF-C1A0-654C-AFFA-44470A9C0BEB}" srcOrd="0" destOrd="0" presId="urn:microsoft.com/office/officeart/2008/layout/HalfCircleOrganizationChart"/>
    <dgm:cxn modelId="{CA85C458-0A46-8647-AC53-0B6DDC86D7B2}" type="presParOf" srcId="{640F3CCF-C1A0-654C-AFFA-44470A9C0BEB}" destId="{7E65312A-DB74-DC4D-ABDD-6447D16C0E34}" srcOrd="0" destOrd="0" presId="urn:microsoft.com/office/officeart/2008/layout/HalfCircleOrganizationChart"/>
    <dgm:cxn modelId="{56F2C982-C7C2-E345-95FE-4F183867C744}" type="presParOf" srcId="{7E65312A-DB74-DC4D-ABDD-6447D16C0E34}" destId="{7A7625DA-1DB8-2F44-8212-A0F1BB9027B6}" srcOrd="0" destOrd="0" presId="urn:microsoft.com/office/officeart/2008/layout/HalfCircleOrganizationChart"/>
    <dgm:cxn modelId="{A5A456B1-30C7-9B4B-9883-6CCD3276503C}" type="presParOf" srcId="{7E65312A-DB74-DC4D-ABDD-6447D16C0E34}" destId="{2271E2B6-3EF8-B941-9F52-8393EE877272}" srcOrd="1" destOrd="0" presId="urn:microsoft.com/office/officeart/2008/layout/HalfCircleOrganizationChart"/>
    <dgm:cxn modelId="{491B9637-0B59-5444-8D7F-6AC926D4708D}" type="presParOf" srcId="{7E65312A-DB74-DC4D-ABDD-6447D16C0E34}" destId="{08C7EC19-A977-4848-9844-FE71E9F8F1D1}" srcOrd="2" destOrd="0" presId="urn:microsoft.com/office/officeart/2008/layout/HalfCircleOrganizationChart"/>
    <dgm:cxn modelId="{B5B1DE38-AC80-054E-B6F2-A9F5ECDDAD07}" type="presParOf" srcId="{7E65312A-DB74-DC4D-ABDD-6447D16C0E34}" destId="{F3D550E0-8BA6-4040-AFF8-2EADB61C09C8}" srcOrd="3" destOrd="0" presId="urn:microsoft.com/office/officeart/2008/layout/HalfCircleOrganizationChart"/>
    <dgm:cxn modelId="{C0EDEE94-E771-6E46-AB55-2DEB95E49A2E}" type="presParOf" srcId="{640F3CCF-C1A0-654C-AFFA-44470A9C0BEB}" destId="{0B2F1B9E-1DC0-2D46-8AFA-B35B51EF25CD}" srcOrd="1" destOrd="0" presId="urn:microsoft.com/office/officeart/2008/layout/HalfCircleOrganizationChart"/>
    <dgm:cxn modelId="{0A8FDC24-7453-F24D-9DD9-3543E8339E14}" type="presParOf" srcId="{0B2F1B9E-1DC0-2D46-8AFA-B35B51EF25CD}" destId="{487E5B14-7E1C-4548-B10C-2C0AB6A3DDAF}" srcOrd="0" destOrd="0" presId="urn:microsoft.com/office/officeart/2008/layout/HalfCircleOrganizationChart"/>
    <dgm:cxn modelId="{61B40DDC-49EC-D34B-8B7C-D6F0ED91ACC6}" type="presParOf" srcId="{0B2F1B9E-1DC0-2D46-8AFA-B35B51EF25CD}" destId="{DF6F6A7D-F039-8748-83ED-C04A030B0F56}" srcOrd="1" destOrd="0" presId="urn:microsoft.com/office/officeart/2008/layout/HalfCircleOrganizationChart"/>
    <dgm:cxn modelId="{8912C306-7186-3D4E-85D8-B5A49B81AAA9}" type="presParOf" srcId="{DF6F6A7D-F039-8748-83ED-C04A030B0F56}" destId="{45DAF6CA-A4AD-5A4F-A969-0BB628AB993E}" srcOrd="0" destOrd="0" presId="urn:microsoft.com/office/officeart/2008/layout/HalfCircleOrganizationChart"/>
    <dgm:cxn modelId="{F9C52803-3B12-824B-A3E1-57E45C8965A5}" type="presParOf" srcId="{45DAF6CA-A4AD-5A4F-A969-0BB628AB993E}" destId="{03FB0E61-E76A-354E-973C-7C16B007FA79}" srcOrd="0" destOrd="0" presId="urn:microsoft.com/office/officeart/2008/layout/HalfCircleOrganizationChart"/>
    <dgm:cxn modelId="{E824D787-C811-234C-8149-5E70FA6077AD}" type="presParOf" srcId="{45DAF6CA-A4AD-5A4F-A969-0BB628AB993E}" destId="{5DD86A66-BAD1-A548-B642-8FC5336512E4}" srcOrd="1" destOrd="0" presId="urn:microsoft.com/office/officeart/2008/layout/HalfCircleOrganizationChart"/>
    <dgm:cxn modelId="{4892C7C9-1B93-2E49-91F9-4AB6CA109B58}" type="presParOf" srcId="{45DAF6CA-A4AD-5A4F-A969-0BB628AB993E}" destId="{A6DD0F22-29AB-2E4D-9F00-2584019D3CCB}" srcOrd="2" destOrd="0" presId="urn:microsoft.com/office/officeart/2008/layout/HalfCircleOrganizationChart"/>
    <dgm:cxn modelId="{C639BC12-85CE-7F45-8793-7A86811E0F86}" type="presParOf" srcId="{45DAF6CA-A4AD-5A4F-A969-0BB628AB993E}" destId="{B4F4E341-D634-DE47-BB60-8DCC07FB8AD8}" srcOrd="3" destOrd="0" presId="urn:microsoft.com/office/officeart/2008/layout/HalfCircleOrganizationChart"/>
    <dgm:cxn modelId="{A3B7537F-0125-1F49-97BB-1A54BDD44D0B}" type="presParOf" srcId="{DF6F6A7D-F039-8748-83ED-C04A030B0F56}" destId="{610E4D86-B141-AA40-8022-BFE873A68ADF}" srcOrd="1" destOrd="0" presId="urn:microsoft.com/office/officeart/2008/layout/HalfCircleOrganizationChart"/>
    <dgm:cxn modelId="{8C5DDF78-4DAD-8445-9519-FA621982A0F6}" type="presParOf" srcId="{DF6F6A7D-F039-8748-83ED-C04A030B0F56}" destId="{8580B467-B6EE-CE45-AB58-188FFA20C48D}" srcOrd="2" destOrd="0" presId="urn:microsoft.com/office/officeart/2008/layout/HalfCircleOrganizationChart"/>
    <dgm:cxn modelId="{861C0C31-DE73-9047-AE8E-AB9BDE1F8C34}" type="presParOf" srcId="{0B2F1B9E-1DC0-2D46-8AFA-B35B51EF25CD}" destId="{8BCC6B5A-DD0F-DB4D-A2F3-FAC7A8C02562}" srcOrd="2" destOrd="0" presId="urn:microsoft.com/office/officeart/2008/layout/HalfCircleOrganizationChart"/>
    <dgm:cxn modelId="{6A05DCE8-13E5-234F-B9C8-C2793B360047}" type="presParOf" srcId="{0B2F1B9E-1DC0-2D46-8AFA-B35B51EF25CD}" destId="{8D45F5D1-56D7-494C-8748-9396D0549324}" srcOrd="3" destOrd="0" presId="urn:microsoft.com/office/officeart/2008/layout/HalfCircleOrganizationChart"/>
    <dgm:cxn modelId="{EF9601FF-3FB2-4445-A827-B663272E08CF}" type="presParOf" srcId="{8D45F5D1-56D7-494C-8748-9396D0549324}" destId="{2AEE6854-3B2C-1144-B107-56AFB4EBF480}" srcOrd="0" destOrd="0" presId="urn:microsoft.com/office/officeart/2008/layout/HalfCircleOrganizationChart"/>
    <dgm:cxn modelId="{3C2EF2ED-261F-F249-B8B3-8B940AAD9EC0}" type="presParOf" srcId="{2AEE6854-3B2C-1144-B107-56AFB4EBF480}" destId="{9E6A8092-272B-3943-925D-F308F7325E3D}" srcOrd="0" destOrd="0" presId="urn:microsoft.com/office/officeart/2008/layout/HalfCircleOrganizationChart"/>
    <dgm:cxn modelId="{1539FD28-D115-864C-A4D8-13B0669ED65A}" type="presParOf" srcId="{2AEE6854-3B2C-1144-B107-56AFB4EBF480}" destId="{1B5117AF-9FB0-3B40-929D-5B28832A459E}" srcOrd="1" destOrd="0" presId="urn:microsoft.com/office/officeart/2008/layout/HalfCircleOrganizationChart"/>
    <dgm:cxn modelId="{49BEF55B-357D-5E43-8678-4AF6E73AADEB}" type="presParOf" srcId="{2AEE6854-3B2C-1144-B107-56AFB4EBF480}" destId="{94092AD6-4291-5F46-9DF8-199ADEC79034}" srcOrd="2" destOrd="0" presId="urn:microsoft.com/office/officeart/2008/layout/HalfCircleOrganizationChart"/>
    <dgm:cxn modelId="{4AD06F96-3635-654A-9BC4-19B40AD9193A}" type="presParOf" srcId="{2AEE6854-3B2C-1144-B107-56AFB4EBF480}" destId="{F9C307D0-531C-FC4B-BAFE-C5F288C4B8F5}" srcOrd="3" destOrd="0" presId="urn:microsoft.com/office/officeart/2008/layout/HalfCircleOrganizationChart"/>
    <dgm:cxn modelId="{37B5B837-2BD9-2B44-9DE2-134BE3EC9910}" type="presParOf" srcId="{8D45F5D1-56D7-494C-8748-9396D0549324}" destId="{C5045311-7862-CC42-8FAD-5D89C072D339}" srcOrd="1" destOrd="0" presId="urn:microsoft.com/office/officeart/2008/layout/HalfCircleOrganizationChart"/>
    <dgm:cxn modelId="{2E0159CD-04CF-DF4B-B66B-644D32C3DB83}" type="presParOf" srcId="{C5045311-7862-CC42-8FAD-5D89C072D339}" destId="{A8E444B1-D14D-9C48-AC8D-489EF36E4BC5}" srcOrd="0" destOrd="0" presId="urn:microsoft.com/office/officeart/2008/layout/HalfCircleOrganizationChart"/>
    <dgm:cxn modelId="{CE69D25A-8739-894D-BB71-8B9DD44FD639}" type="presParOf" srcId="{C5045311-7862-CC42-8FAD-5D89C072D339}" destId="{B40B1139-84A3-814F-A76F-80D67CBBE17C}" srcOrd="1" destOrd="0" presId="urn:microsoft.com/office/officeart/2008/layout/HalfCircleOrganizationChart"/>
    <dgm:cxn modelId="{51CC43C4-4709-A646-9392-A0CE91F0552C}" type="presParOf" srcId="{B40B1139-84A3-814F-A76F-80D67CBBE17C}" destId="{C3030B86-2475-2E44-95E8-15390C8D9740}" srcOrd="0" destOrd="0" presId="urn:microsoft.com/office/officeart/2008/layout/HalfCircleOrganizationChart"/>
    <dgm:cxn modelId="{0E8D91B0-5CAA-BD42-8C32-B2EF9ED4EA4F}" type="presParOf" srcId="{C3030B86-2475-2E44-95E8-15390C8D9740}" destId="{F18FD1FD-BFA8-5A4C-B3F7-F2C6E96D6DDD}" srcOrd="0" destOrd="0" presId="urn:microsoft.com/office/officeart/2008/layout/HalfCircleOrganizationChart"/>
    <dgm:cxn modelId="{000B290D-4D7B-E949-A9A1-121C40064CF2}" type="presParOf" srcId="{C3030B86-2475-2E44-95E8-15390C8D9740}" destId="{167E6978-FE4B-4449-A7DE-C528A8C20939}" srcOrd="1" destOrd="0" presId="urn:microsoft.com/office/officeart/2008/layout/HalfCircleOrganizationChart"/>
    <dgm:cxn modelId="{A102EC7B-C8D8-4B44-91E7-DB3CF3493FA5}" type="presParOf" srcId="{C3030B86-2475-2E44-95E8-15390C8D9740}" destId="{591F020C-661F-1844-A32B-A798ECD98C7E}" srcOrd="2" destOrd="0" presId="urn:microsoft.com/office/officeart/2008/layout/HalfCircleOrganizationChart"/>
    <dgm:cxn modelId="{D0CDB8C5-9262-C740-A83F-7CB172737B29}" type="presParOf" srcId="{C3030B86-2475-2E44-95E8-15390C8D9740}" destId="{2C0E7A9E-09EF-7342-A859-0A6F5A32C6A6}" srcOrd="3" destOrd="0" presId="urn:microsoft.com/office/officeart/2008/layout/HalfCircleOrganizationChart"/>
    <dgm:cxn modelId="{1C1B0B21-6942-114F-8689-AE176B06C8C3}" type="presParOf" srcId="{B40B1139-84A3-814F-A76F-80D67CBBE17C}" destId="{3F13BBB5-4C08-EB40-99DE-E0F7F61B029D}" srcOrd="1" destOrd="0" presId="urn:microsoft.com/office/officeart/2008/layout/HalfCircleOrganizationChart"/>
    <dgm:cxn modelId="{0036F80B-D3B1-0244-B400-116292A16DED}" type="presParOf" srcId="{B40B1139-84A3-814F-A76F-80D67CBBE17C}" destId="{AB1FCB3B-387C-8F44-9B92-2E174A9F2BC1}" srcOrd="2" destOrd="0" presId="urn:microsoft.com/office/officeart/2008/layout/HalfCircleOrganizationChart"/>
    <dgm:cxn modelId="{E2A8E796-33D5-7D47-950D-6515EA70C6D1}" type="presParOf" srcId="{8D45F5D1-56D7-494C-8748-9396D0549324}" destId="{DD0DC727-1AC9-A54D-AB90-4BB28E86E3AE}" srcOrd="2" destOrd="0" presId="urn:microsoft.com/office/officeart/2008/layout/HalfCircleOrganizationChart"/>
    <dgm:cxn modelId="{BD813774-FEFB-634C-8523-36B0509F5663}" type="presParOf" srcId="{640F3CCF-C1A0-654C-AFFA-44470A9C0BEB}" destId="{C4EC0D22-C92E-3945-8D0D-9D1C475CD3F9}" srcOrd="2" destOrd="0" presId="urn:microsoft.com/office/officeart/2008/layout/HalfCircleOrganizationChart"/>
    <dgm:cxn modelId="{4F8F8C48-8FA7-9B48-ABC7-E10556ABF57A}" type="presParOf" srcId="{C4EC0D22-C92E-3945-8D0D-9D1C475CD3F9}" destId="{9A6AB33E-1277-D44A-A0A0-CAE0681FF75D}" srcOrd="0" destOrd="0" presId="urn:microsoft.com/office/officeart/2008/layout/HalfCircleOrganizationChart"/>
    <dgm:cxn modelId="{8486C6E5-73E8-0E43-ADB6-2337F04CC6B4}" type="presParOf" srcId="{C4EC0D22-C92E-3945-8D0D-9D1C475CD3F9}" destId="{CAA72450-147F-D045-90CC-5CF43DC0A8A7}" srcOrd="1" destOrd="0" presId="urn:microsoft.com/office/officeart/2008/layout/HalfCircleOrganizationChart"/>
    <dgm:cxn modelId="{E2E1FFC8-43EB-6E4A-8AE2-ADFE89B31BDB}" type="presParOf" srcId="{CAA72450-147F-D045-90CC-5CF43DC0A8A7}" destId="{32C05FDA-D30E-2E4D-877D-A73E2DF74756}" srcOrd="0" destOrd="0" presId="urn:microsoft.com/office/officeart/2008/layout/HalfCircleOrganizationChart"/>
    <dgm:cxn modelId="{DE1562E4-430E-EB4B-9F38-48FDCB4B8675}" type="presParOf" srcId="{32C05FDA-D30E-2E4D-877D-A73E2DF74756}" destId="{58D381F9-0F17-5848-9439-A8E520D5B4E4}" srcOrd="0" destOrd="0" presId="urn:microsoft.com/office/officeart/2008/layout/HalfCircleOrganizationChart"/>
    <dgm:cxn modelId="{294C6758-0EE1-7F41-B3A3-C2BF15C29F9D}" type="presParOf" srcId="{32C05FDA-D30E-2E4D-877D-A73E2DF74756}" destId="{877957B8-9001-934A-A869-9170035E8795}" srcOrd="1" destOrd="0" presId="urn:microsoft.com/office/officeart/2008/layout/HalfCircleOrganizationChart"/>
    <dgm:cxn modelId="{B10243A9-5552-5442-B7E6-AA25B3948FB2}" type="presParOf" srcId="{32C05FDA-D30E-2E4D-877D-A73E2DF74756}" destId="{C22862CB-A8C0-3043-AD03-1BE1A7E51E7D}" srcOrd="2" destOrd="0" presId="urn:microsoft.com/office/officeart/2008/layout/HalfCircleOrganizationChart"/>
    <dgm:cxn modelId="{EA9705AD-30F4-8A45-BC66-DD71A0E0397D}" type="presParOf" srcId="{32C05FDA-D30E-2E4D-877D-A73E2DF74756}" destId="{5A74E0C9-7E4B-6E4E-A371-07E2CF338EF3}" srcOrd="3" destOrd="0" presId="urn:microsoft.com/office/officeart/2008/layout/HalfCircleOrganizationChart"/>
    <dgm:cxn modelId="{88297C2F-FADC-D342-A5D4-F4D7F0A6D3A5}" type="presParOf" srcId="{CAA72450-147F-D045-90CC-5CF43DC0A8A7}" destId="{52B4F1FA-3409-1F42-B35C-92C5ECFB149E}" srcOrd="1" destOrd="0" presId="urn:microsoft.com/office/officeart/2008/layout/HalfCircleOrganizationChart"/>
    <dgm:cxn modelId="{1DE1C34A-D918-5C49-AF83-C0E3CD10A1EE}" type="presParOf" srcId="{CAA72450-147F-D045-90CC-5CF43DC0A8A7}" destId="{35B6B489-0820-3848-A162-D822B7B523F4}" srcOrd="2" destOrd="0" presId="urn:microsoft.com/office/officeart/2008/layout/HalfCircleOrganizationChart"/>
    <dgm:cxn modelId="{FF171F55-B18C-5145-BBF5-C3E083F52D62}" type="presParOf" srcId="{35B6B489-0820-3848-A162-D822B7B523F4}" destId="{F3A32F66-3F8D-EF4A-8300-032ECD36F0C6}" srcOrd="0" destOrd="0" presId="urn:microsoft.com/office/officeart/2008/layout/HalfCircleOrganizationChart"/>
    <dgm:cxn modelId="{55190083-9F50-8B45-8AD2-D569D90F7C4E}" type="presParOf" srcId="{35B6B489-0820-3848-A162-D822B7B523F4}" destId="{95014D48-2A9D-1841-AB62-F49D5C3FCF08}" srcOrd="1" destOrd="0" presId="urn:microsoft.com/office/officeart/2008/layout/HalfCircleOrganizationChart"/>
    <dgm:cxn modelId="{449496DE-DF09-CB42-8314-C3B22F6AD4BF}" type="presParOf" srcId="{95014D48-2A9D-1841-AB62-F49D5C3FCF08}" destId="{BEA6FEC1-F1EB-814B-9EA8-1B11D392746D}" srcOrd="0" destOrd="0" presId="urn:microsoft.com/office/officeart/2008/layout/HalfCircleOrganizationChart"/>
    <dgm:cxn modelId="{36FA52DA-90CD-BF40-B9A2-7D70D0B88785}" type="presParOf" srcId="{BEA6FEC1-F1EB-814B-9EA8-1B11D392746D}" destId="{C8F1661D-31D9-F94B-8F0C-B89A44A4DF3E}" srcOrd="0" destOrd="0" presId="urn:microsoft.com/office/officeart/2008/layout/HalfCircleOrganizationChart"/>
    <dgm:cxn modelId="{96A57877-55A7-5D49-97A7-F5917B9E53AD}" type="presParOf" srcId="{BEA6FEC1-F1EB-814B-9EA8-1B11D392746D}" destId="{BB127551-E7F6-C447-BEB9-4E8E4739E7E4}" srcOrd="1" destOrd="0" presId="urn:microsoft.com/office/officeart/2008/layout/HalfCircleOrganizationChart"/>
    <dgm:cxn modelId="{BF67F277-149D-294D-9FBC-E74F711C6556}" type="presParOf" srcId="{BEA6FEC1-F1EB-814B-9EA8-1B11D392746D}" destId="{DA7ECBE3-C0D9-0E41-82CD-190709DCE1E2}" srcOrd="2" destOrd="0" presId="urn:microsoft.com/office/officeart/2008/layout/HalfCircleOrganizationChart"/>
    <dgm:cxn modelId="{977F3E44-E42E-024F-9B7A-E9E852A7FA2D}" type="presParOf" srcId="{BEA6FEC1-F1EB-814B-9EA8-1B11D392746D}" destId="{A5592A9A-96DC-E849-BDDE-BF2B59B3EEF7}" srcOrd="3" destOrd="0" presId="urn:microsoft.com/office/officeart/2008/layout/HalfCircleOrganizationChart"/>
    <dgm:cxn modelId="{DB19A68F-7F37-EF4D-93DA-453A32095130}" type="presParOf" srcId="{95014D48-2A9D-1841-AB62-F49D5C3FCF08}" destId="{7B80F8C1-0155-C249-89B8-3BA8B654CF4E}" srcOrd="1" destOrd="0" presId="urn:microsoft.com/office/officeart/2008/layout/HalfCircleOrganizationChart"/>
    <dgm:cxn modelId="{642948E2-1FD9-F846-AED6-E88C6BDD4B75}" type="presParOf" srcId="{95014D48-2A9D-1841-AB62-F49D5C3FCF08}" destId="{E5DFF5EB-5033-F04A-8D71-88E3ADFD6F84}" srcOrd="2" destOrd="0" presId="urn:microsoft.com/office/officeart/2008/layout/HalfCircleOrganizationChart"/>
    <dgm:cxn modelId="{2700A22E-3E8D-ED40-8EC1-7838E2E81B74}" type="presParOf" srcId="{35B6B489-0820-3848-A162-D822B7B523F4}" destId="{6B48A907-6B3D-0846-A863-5B39C26A9A8F}" srcOrd="2" destOrd="0" presId="urn:microsoft.com/office/officeart/2008/layout/HalfCircleOrganizationChart"/>
    <dgm:cxn modelId="{F9527825-1A83-7646-A1CA-75C99E4B17B0}" type="presParOf" srcId="{35B6B489-0820-3848-A162-D822B7B523F4}" destId="{54CF9D23-30C4-0C4C-B486-7858AB65FF66}" srcOrd="3" destOrd="0" presId="urn:microsoft.com/office/officeart/2008/layout/HalfCircleOrganizationChart"/>
    <dgm:cxn modelId="{2762859F-6E78-0647-B6EA-6415DD92B359}" type="presParOf" srcId="{54CF9D23-30C4-0C4C-B486-7858AB65FF66}" destId="{B3F5BE6F-624A-C64B-9B28-40B92E8E86BD}" srcOrd="0" destOrd="0" presId="urn:microsoft.com/office/officeart/2008/layout/HalfCircleOrganizationChart"/>
    <dgm:cxn modelId="{2399203E-7E6B-2F42-B797-87E4EAEE571A}" type="presParOf" srcId="{B3F5BE6F-624A-C64B-9B28-40B92E8E86BD}" destId="{A8706216-BD46-7F49-BDE4-E6811E531FF9}" srcOrd="0" destOrd="0" presId="urn:microsoft.com/office/officeart/2008/layout/HalfCircleOrganizationChart"/>
    <dgm:cxn modelId="{A8E312E1-6FBD-5946-9CEE-0FD9E8D0F62A}" type="presParOf" srcId="{B3F5BE6F-624A-C64B-9B28-40B92E8E86BD}" destId="{218DEE94-7F1C-6946-A085-30E9978FEF1F}" srcOrd="1" destOrd="0" presId="urn:microsoft.com/office/officeart/2008/layout/HalfCircleOrganizationChart"/>
    <dgm:cxn modelId="{B9D13A01-AE38-5241-80EE-03072C3277EE}" type="presParOf" srcId="{B3F5BE6F-624A-C64B-9B28-40B92E8E86BD}" destId="{08C217AE-FFFD-5040-876D-1AAF9D9B6689}" srcOrd="2" destOrd="0" presId="urn:microsoft.com/office/officeart/2008/layout/HalfCircleOrganizationChart"/>
    <dgm:cxn modelId="{1A39F4B2-9887-F844-87D4-F42F83E47A81}" type="presParOf" srcId="{B3F5BE6F-624A-C64B-9B28-40B92E8E86BD}" destId="{843182FE-0239-8441-92C1-A909E8ABB2FD}" srcOrd="3" destOrd="0" presId="urn:microsoft.com/office/officeart/2008/layout/HalfCircleOrganizationChart"/>
    <dgm:cxn modelId="{6DA0D6BB-972D-E949-82BF-7901D263A7B1}" type="presParOf" srcId="{54CF9D23-30C4-0C4C-B486-7858AB65FF66}" destId="{9651D598-C4F4-0949-B471-A8B7248528EC}" srcOrd="1" destOrd="0" presId="urn:microsoft.com/office/officeart/2008/layout/HalfCircleOrganizationChart"/>
    <dgm:cxn modelId="{83A30091-543A-3B42-8F00-BB949FD23680}" type="presParOf" srcId="{54CF9D23-30C4-0C4C-B486-7858AB65FF66}" destId="{D490FA9D-068B-EA48-BDA7-6DEB7F094C51}" srcOrd="2" destOrd="0" presId="urn:microsoft.com/office/officeart/2008/layout/HalfCircleOrganizationChart"/>
    <dgm:cxn modelId="{928D245B-2378-2C4A-97D4-A66F48607DE9}" type="presParOf" srcId="{35B6B489-0820-3848-A162-D822B7B523F4}" destId="{4C8F36C3-F797-3548-AA97-12156FFF045B}" srcOrd="4" destOrd="0" presId="urn:microsoft.com/office/officeart/2008/layout/HalfCircleOrganizationChart"/>
    <dgm:cxn modelId="{52571268-3F0E-3948-80E4-B8E089092DA0}" type="presParOf" srcId="{35B6B489-0820-3848-A162-D822B7B523F4}" destId="{9835B4F5-FF2C-ED46-8B45-31B28F1E784E}" srcOrd="5" destOrd="0" presId="urn:microsoft.com/office/officeart/2008/layout/HalfCircleOrganizationChart"/>
    <dgm:cxn modelId="{49804A41-8FB5-4644-BAE3-E4C8EDFFB144}" type="presParOf" srcId="{9835B4F5-FF2C-ED46-8B45-31B28F1E784E}" destId="{C41F0A38-1D7E-3C47-99FC-37AF3714D05C}" srcOrd="0" destOrd="0" presId="urn:microsoft.com/office/officeart/2008/layout/HalfCircleOrganizationChart"/>
    <dgm:cxn modelId="{6AE4ECAE-03AC-C843-9D54-A954785A79A3}" type="presParOf" srcId="{C41F0A38-1D7E-3C47-99FC-37AF3714D05C}" destId="{488D61E8-424D-8340-9790-3610D055D611}" srcOrd="0" destOrd="0" presId="urn:microsoft.com/office/officeart/2008/layout/HalfCircleOrganizationChart"/>
    <dgm:cxn modelId="{465B1192-83B8-AB49-8504-6294355A398D}" type="presParOf" srcId="{C41F0A38-1D7E-3C47-99FC-37AF3714D05C}" destId="{F7F93CF7-2BA8-D54E-86A4-646419E5ACD6}" srcOrd="1" destOrd="0" presId="urn:microsoft.com/office/officeart/2008/layout/HalfCircleOrganizationChart"/>
    <dgm:cxn modelId="{BE7FC968-1E5E-0F4A-BA63-3EAFD02ED5BA}" type="presParOf" srcId="{C41F0A38-1D7E-3C47-99FC-37AF3714D05C}" destId="{B1DF7836-CC60-7B40-AEB0-B9DC9FB114E0}" srcOrd="2" destOrd="0" presId="urn:microsoft.com/office/officeart/2008/layout/HalfCircleOrganizationChart"/>
    <dgm:cxn modelId="{B6826F86-8163-AA47-B63D-B6B2BAF5889C}" type="presParOf" srcId="{C41F0A38-1D7E-3C47-99FC-37AF3714D05C}" destId="{DB1B9516-AF26-8846-B860-DFBD38D046C5}" srcOrd="3" destOrd="0" presId="urn:microsoft.com/office/officeart/2008/layout/HalfCircleOrganizationChart"/>
    <dgm:cxn modelId="{2F384F47-F51B-6C4C-B7B1-D5F80B414E88}" type="presParOf" srcId="{9835B4F5-FF2C-ED46-8B45-31B28F1E784E}" destId="{6EEBA4D9-CF75-CA44-9A86-204E7683285E}" srcOrd="1" destOrd="0" presId="urn:microsoft.com/office/officeart/2008/layout/HalfCircleOrganizationChart"/>
    <dgm:cxn modelId="{3EFE222B-3EB0-C74D-A827-FBD07FBC5ED2}" type="presParOf" srcId="{9835B4F5-FF2C-ED46-8B45-31B28F1E784E}" destId="{D28E6912-0F74-0343-8B03-C9D1EC8C52A9}"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F36C3-F797-3548-AA97-12156FFF045B}">
      <dsp:nvSpPr>
        <dsp:cNvPr id="0" name=""/>
        <dsp:cNvSpPr/>
      </dsp:nvSpPr>
      <dsp:spPr>
        <a:xfrm>
          <a:off x="1962176" y="1355518"/>
          <a:ext cx="587319" cy="1418760"/>
        </a:xfrm>
        <a:custGeom>
          <a:avLst/>
          <a:gdLst/>
          <a:ahLst/>
          <a:cxnLst/>
          <a:rect l="0" t="0" r="0" b="0"/>
          <a:pathLst>
            <a:path>
              <a:moveTo>
                <a:pt x="587319" y="0"/>
              </a:moveTo>
              <a:lnTo>
                <a:pt x="587319" y="1418760"/>
              </a:lnTo>
              <a:lnTo>
                <a:pt x="0" y="141876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48A907-6B3D-0846-A863-5B39C26A9A8F}">
      <dsp:nvSpPr>
        <dsp:cNvPr id="0" name=""/>
        <dsp:cNvSpPr/>
      </dsp:nvSpPr>
      <dsp:spPr>
        <a:xfrm>
          <a:off x="2549496" y="1355518"/>
          <a:ext cx="463446" cy="335021"/>
        </a:xfrm>
        <a:custGeom>
          <a:avLst/>
          <a:gdLst/>
          <a:ahLst/>
          <a:cxnLst/>
          <a:rect l="0" t="0" r="0" b="0"/>
          <a:pathLst>
            <a:path>
              <a:moveTo>
                <a:pt x="0" y="0"/>
              </a:moveTo>
              <a:lnTo>
                <a:pt x="0" y="335021"/>
              </a:lnTo>
              <a:lnTo>
                <a:pt x="463446" y="33502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A32F66-3F8D-EF4A-8300-032ECD36F0C6}">
      <dsp:nvSpPr>
        <dsp:cNvPr id="0" name=""/>
        <dsp:cNvSpPr/>
      </dsp:nvSpPr>
      <dsp:spPr>
        <a:xfrm>
          <a:off x="1686458" y="1355518"/>
          <a:ext cx="863037" cy="335021"/>
        </a:xfrm>
        <a:custGeom>
          <a:avLst/>
          <a:gdLst/>
          <a:ahLst/>
          <a:cxnLst/>
          <a:rect l="0" t="0" r="0" b="0"/>
          <a:pathLst>
            <a:path>
              <a:moveTo>
                <a:pt x="863037" y="0"/>
              </a:moveTo>
              <a:lnTo>
                <a:pt x="863037" y="335021"/>
              </a:lnTo>
              <a:lnTo>
                <a:pt x="0" y="33502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6AB33E-1277-D44A-A0A0-CAE0681FF75D}">
      <dsp:nvSpPr>
        <dsp:cNvPr id="0" name=""/>
        <dsp:cNvSpPr/>
      </dsp:nvSpPr>
      <dsp:spPr>
        <a:xfrm>
          <a:off x="2761676" y="562633"/>
          <a:ext cx="1139073" cy="335021"/>
        </a:xfrm>
        <a:custGeom>
          <a:avLst/>
          <a:gdLst/>
          <a:ahLst/>
          <a:cxnLst/>
          <a:rect l="0" t="0" r="0" b="0"/>
          <a:pathLst>
            <a:path>
              <a:moveTo>
                <a:pt x="1139073" y="0"/>
              </a:moveTo>
              <a:lnTo>
                <a:pt x="1139073" y="335021"/>
              </a:lnTo>
              <a:lnTo>
                <a:pt x="0" y="3350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E444B1-D14D-9C48-AC8D-489EF36E4BC5}">
      <dsp:nvSpPr>
        <dsp:cNvPr id="0" name=""/>
        <dsp:cNvSpPr/>
      </dsp:nvSpPr>
      <dsp:spPr>
        <a:xfrm>
          <a:off x="4576376" y="4227144"/>
          <a:ext cx="513699" cy="335021"/>
        </a:xfrm>
        <a:custGeom>
          <a:avLst/>
          <a:gdLst/>
          <a:ahLst/>
          <a:cxnLst/>
          <a:rect l="0" t="0" r="0" b="0"/>
          <a:pathLst>
            <a:path>
              <a:moveTo>
                <a:pt x="0" y="0"/>
              </a:moveTo>
              <a:lnTo>
                <a:pt x="0" y="335021"/>
              </a:lnTo>
              <a:lnTo>
                <a:pt x="513699" y="33502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BCC6B5A-DD0F-DB4D-A2F3-FAC7A8C02562}">
      <dsp:nvSpPr>
        <dsp:cNvPr id="0" name=""/>
        <dsp:cNvSpPr/>
      </dsp:nvSpPr>
      <dsp:spPr>
        <a:xfrm>
          <a:off x="3900749" y="562633"/>
          <a:ext cx="463446" cy="3206647"/>
        </a:xfrm>
        <a:custGeom>
          <a:avLst/>
          <a:gdLst/>
          <a:ahLst/>
          <a:cxnLst/>
          <a:rect l="0" t="0" r="0" b="0"/>
          <a:pathLst>
            <a:path>
              <a:moveTo>
                <a:pt x="0" y="0"/>
              </a:moveTo>
              <a:lnTo>
                <a:pt x="0" y="3206647"/>
              </a:lnTo>
              <a:lnTo>
                <a:pt x="463446" y="320664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7E5B14-7E1C-4548-B10C-2C0AB6A3DDAF}">
      <dsp:nvSpPr>
        <dsp:cNvPr id="0" name=""/>
        <dsp:cNvSpPr/>
      </dsp:nvSpPr>
      <dsp:spPr>
        <a:xfrm>
          <a:off x="3437303" y="562633"/>
          <a:ext cx="463446" cy="3206647"/>
        </a:xfrm>
        <a:custGeom>
          <a:avLst/>
          <a:gdLst/>
          <a:ahLst/>
          <a:cxnLst/>
          <a:rect l="0" t="0" r="0" b="0"/>
          <a:pathLst>
            <a:path>
              <a:moveTo>
                <a:pt x="463446" y="0"/>
              </a:moveTo>
              <a:lnTo>
                <a:pt x="463446" y="3206647"/>
              </a:lnTo>
              <a:lnTo>
                <a:pt x="0" y="320664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71E2B6-3EF8-B941-9F52-8393EE877272}">
      <dsp:nvSpPr>
        <dsp:cNvPr id="0" name=""/>
        <dsp:cNvSpPr/>
      </dsp:nvSpPr>
      <dsp:spPr>
        <a:xfrm>
          <a:off x="3621565" y="4264"/>
          <a:ext cx="558369" cy="558369"/>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C7EC19-A977-4848-9844-FE71E9F8F1D1}">
      <dsp:nvSpPr>
        <dsp:cNvPr id="0" name=""/>
        <dsp:cNvSpPr/>
      </dsp:nvSpPr>
      <dsp:spPr>
        <a:xfrm>
          <a:off x="3621565" y="4264"/>
          <a:ext cx="558369" cy="558369"/>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7625DA-1DB8-2F44-8212-A0F1BB9027B6}">
      <dsp:nvSpPr>
        <dsp:cNvPr id="0" name=""/>
        <dsp:cNvSpPr/>
      </dsp:nvSpPr>
      <dsp:spPr>
        <a:xfrm>
          <a:off x="3342380" y="104770"/>
          <a:ext cx="1116738" cy="35735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Research Methods</a:t>
          </a:r>
          <a:endParaRPr lang="en-US" sz="1500" kern="1200" dirty="0"/>
        </a:p>
      </dsp:txBody>
      <dsp:txXfrm>
        <a:off x="3342380" y="104770"/>
        <a:ext cx="1116738" cy="357356"/>
      </dsp:txXfrm>
    </dsp:sp>
    <dsp:sp modelId="{5DD86A66-BAD1-A548-B642-8FC5336512E4}">
      <dsp:nvSpPr>
        <dsp:cNvPr id="0" name=""/>
        <dsp:cNvSpPr/>
      </dsp:nvSpPr>
      <dsp:spPr>
        <a:xfrm>
          <a:off x="2945938" y="3668774"/>
          <a:ext cx="558369" cy="558369"/>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DD0F22-29AB-2E4D-9F00-2584019D3CCB}">
      <dsp:nvSpPr>
        <dsp:cNvPr id="0" name=""/>
        <dsp:cNvSpPr/>
      </dsp:nvSpPr>
      <dsp:spPr>
        <a:xfrm>
          <a:off x="2945938" y="3668774"/>
          <a:ext cx="558369" cy="558369"/>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FB0E61-E76A-354E-973C-7C16B007FA79}">
      <dsp:nvSpPr>
        <dsp:cNvPr id="0" name=""/>
        <dsp:cNvSpPr/>
      </dsp:nvSpPr>
      <dsp:spPr>
        <a:xfrm>
          <a:off x="2666753" y="3769281"/>
          <a:ext cx="1116738" cy="35735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Correlation Method</a:t>
          </a:r>
          <a:endParaRPr lang="en-US" sz="1500" kern="1200" dirty="0"/>
        </a:p>
      </dsp:txBody>
      <dsp:txXfrm>
        <a:off x="2666753" y="3769281"/>
        <a:ext cx="1116738" cy="357356"/>
      </dsp:txXfrm>
    </dsp:sp>
    <dsp:sp modelId="{1B5117AF-9FB0-3B40-929D-5B28832A459E}">
      <dsp:nvSpPr>
        <dsp:cNvPr id="0" name=""/>
        <dsp:cNvSpPr/>
      </dsp:nvSpPr>
      <dsp:spPr>
        <a:xfrm>
          <a:off x="4297192" y="3668774"/>
          <a:ext cx="558369" cy="558369"/>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4092AD6-4291-5F46-9DF8-199ADEC79034}">
      <dsp:nvSpPr>
        <dsp:cNvPr id="0" name=""/>
        <dsp:cNvSpPr/>
      </dsp:nvSpPr>
      <dsp:spPr>
        <a:xfrm>
          <a:off x="4297192" y="3668774"/>
          <a:ext cx="558369" cy="558369"/>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E6A8092-272B-3943-925D-F308F7325E3D}">
      <dsp:nvSpPr>
        <dsp:cNvPr id="0" name=""/>
        <dsp:cNvSpPr/>
      </dsp:nvSpPr>
      <dsp:spPr>
        <a:xfrm>
          <a:off x="4018007" y="3769281"/>
          <a:ext cx="1116738" cy="35735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Causation Method</a:t>
          </a:r>
          <a:endParaRPr lang="en-US" sz="1500" kern="1200" dirty="0"/>
        </a:p>
      </dsp:txBody>
      <dsp:txXfrm>
        <a:off x="4018007" y="3769281"/>
        <a:ext cx="1116738" cy="357356"/>
      </dsp:txXfrm>
    </dsp:sp>
    <dsp:sp modelId="{167E6978-FE4B-4449-A7DE-C528A8C20939}">
      <dsp:nvSpPr>
        <dsp:cNvPr id="0" name=""/>
        <dsp:cNvSpPr/>
      </dsp:nvSpPr>
      <dsp:spPr>
        <a:xfrm>
          <a:off x="5023072" y="4461659"/>
          <a:ext cx="558369" cy="558369"/>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1F020C-661F-1844-A32B-A798ECD98C7E}">
      <dsp:nvSpPr>
        <dsp:cNvPr id="0" name=""/>
        <dsp:cNvSpPr/>
      </dsp:nvSpPr>
      <dsp:spPr>
        <a:xfrm>
          <a:off x="5023072" y="4461659"/>
          <a:ext cx="558369" cy="558369"/>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8FD1FD-BFA8-5A4C-B3F7-F2C6E96D6DDD}">
      <dsp:nvSpPr>
        <dsp:cNvPr id="0" name=""/>
        <dsp:cNvSpPr/>
      </dsp:nvSpPr>
      <dsp:spPr>
        <a:xfrm>
          <a:off x="4743887" y="4562165"/>
          <a:ext cx="1116738" cy="35735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Experiment</a:t>
          </a:r>
          <a:endParaRPr lang="en-US" sz="1500" kern="1200" dirty="0"/>
        </a:p>
      </dsp:txBody>
      <dsp:txXfrm>
        <a:off x="4743887" y="4562165"/>
        <a:ext cx="1116738" cy="357356"/>
      </dsp:txXfrm>
    </dsp:sp>
    <dsp:sp modelId="{877957B8-9001-934A-A869-9170035E8795}">
      <dsp:nvSpPr>
        <dsp:cNvPr id="0" name=""/>
        <dsp:cNvSpPr/>
      </dsp:nvSpPr>
      <dsp:spPr>
        <a:xfrm>
          <a:off x="2270311" y="797148"/>
          <a:ext cx="558369" cy="558369"/>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22862CB-A8C0-3043-AD03-1BE1A7E51E7D}">
      <dsp:nvSpPr>
        <dsp:cNvPr id="0" name=""/>
        <dsp:cNvSpPr/>
      </dsp:nvSpPr>
      <dsp:spPr>
        <a:xfrm>
          <a:off x="2270311" y="797148"/>
          <a:ext cx="558369" cy="558369"/>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D381F9-0F17-5848-9439-A8E520D5B4E4}">
      <dsp:nvSpPr>
        <dsp:cNvPr id="0" name=""/>
        <dsp:cNvSpPr/>
      </dsp:nvSpPr>
      <dsp:spPr>
        <a:xfrm>
          <a:off x="1991127" y="897655"/>
          <a:ext cx="1116738" cy="35735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Description Methods</a:t>
          </a:r>
          <a:endParaRPr lang="en-US" sz="1500" kern="1200" dirty="0"/>
        </a:p>
      </dsp:txBody>
      <dsp:txXfrm>
        <a:off x="1991127" y="897655"/>
        <a:ext cx="1116738" cy="357356"/>
      </dsp:txXfrm>
    </dsp:sp>
    <dsp:sp modelId="{BB127551-E7F6-C447-BEB9-4E8E4739E7E4}">
      <dsp:nvSpPr>
        <dsp:cNvPr id="0" name=""/>
        <dsp:cNvSpPr/>
      </dsp:nvSpPr>
      <dsp:spPr>
        <a:xfrm>
          <a:off x="1195093" y="1590033"/>
          <a:ext cx="558369" cy="558369"/>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A7ECBE3-C0D9-0E41-82CD-190709DCE1E2}">
      <dsp:nvSpPr>
        <dsp:cNvPr id="0" name=""/>
        <dsp:cNvSpPr/>
      </dsp:nvSpPr>
      <dsp:spPr>
        <a:xfrm>
          <a:off x="1195093" y="1590033"/>
          <a:ext cx="558369" cy="558369"/>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8F1661D-31D9-F94B-8F0C-B89A44A4DF3E}">
      <dsp:nvSpPr>
        <dsp:cNvPr id="0" name=""/>
        <dsp:cNvSpPr/>
      </dsp:nvSpPr>
      <dsp:spPr>
        <a:xfrm>
          <a:off x="915908" y="1690539"/>
          <a:ext cx="1116738" cy="35735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Survey</a:t>
          </a:r>
          <a:endParaRPr lang="en-US" sz="1500" kern="1200" dirty="0"/>
        </a:p>
      </dsp:txBody>
      <dsp:txXfrm>
        <a:off x="915908" y="1690539"/>
        <a:ext cx="1116738" cy="357356"/>
      </dsp:txXfrm>
    </dsp:sp>
    <dsp:sp modelId="{218DEE94-7F1C-6946-A085-30E9978FEF1F}">
      <dsp:nvSpPr>
        <dsp:cNvPr id="0" name=""/>
        <dsp:cNvSpPr/>
      </dsp:nvSpPr>
      <dsp:spPr>
        <a:xfrm>
          <a:off x="2945938" y="1590033"/>
          <a:ext cx="558369" cy="558369"/>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C217AE-FFFD-5040-876D-1AAF9D9B6689}">
      <dsp:nvSpPr>
        <dsp:cNvPr id="0" name=""/>
        <dsp:cNvSpPr/>
      </dsp:nvSpPr>
      <dsp:spPr>
        <a:xfrm>
          <a:off x="2945938" y="1590033"/>
          <a:ext cx="558369" cy="558369"/>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706216-BD46-7F49-BDE4-E6811E531FF9}">
      <dsp:nvSpPr>
        <dsp:cNvPr id="0" name=""/>
        <dsp:cNvSpPr/>
      </dsp:nvSpPr>
      <dsp:spPr>
        <a:xfrm>
          <a:off x="2666753" y="1690539"/>
          <a:ext cx="1116738" cy="35735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Case Study</a:t>
          </a:r>
          <a:endParaRPr lang="en-US" sz="1500" kern="1200" dirty="0"/>
        </a:p>
      </dsp:txBody>
      <dsp:txXfrm>
        <a:off x="2666753" y="1690539"/>
        <a:ext cx="1116738" cy="357356"/>
      </dsp:txXfrm>
    </dsp:sp>
    <dsp:sp modelId="{F7F93CF7-2BA8-D54E-86A4-646419E5ACD6}">
      <dsp:nvSpPr>
        <dsp:cNvPr id="0" name=""/>
        <dsp:cNvSpPr/>
      </dsp:nvSpPr>
      <dsp:spPr>
        <a:xfrm>
          <a:off x="1294991" y="2382917"/>
          <a:ext cx="758164" cy="1051342"/>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DF7836-CC60-7B40-AEB0-B9DC9FB114E0}">
      <dsp:nvSpPr>
        <dsp:cNvPr id="0" name=""/>
        <dsp:cNvSpPr/>
      </dsp:nvSpPr>
      <dsp:spPr>
        <a:xfrm>
          <a:off x="1294991" y="2382917"/>
          <a:ext cx="758164" cy="1051342"/>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8D61E8-424D-8340-9790-3610D055D611}">
      <dsp:nvSpPr>
        <dsp:cNvPr id="0" name=""/>
        <dsp:cNvSpPr/>
      </dsp:nvSpPr>
      <dsp:spPr>
        <a:xfrm>
          <a:off x="915908" y="2572159"/>
          <a:ext cx="1516329" cy="672859"/>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Naturalistic Observation</a:t>
          </a:r>
          <a:endParaRPr lang="en-US" sz="1500" kern="1200" dirty="0"/>
        </a:p>
      </dsp:txBody>
      <dsp:txXfrm>
        <a:off x="915908" y="2572159"/>
        <a:ext cx="1516329" cy="672859"/>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25C5F4B-BB46-8E43-934D-5CF0CF934800}" type="datetimeFigureOut">
              <a:rPr lang="en-US" smtClean="0"/>
              <a:pPr/>
              <a:t>9/5/2014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6578895-BEF2-4343-AA63-36938DEE179F}"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C5F4B-BB46-8E43-934D-5CF0CF934800}"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78895-BEF2-4343-AA63-36938DEE17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C5F4B-BB46-8E43-934D-5CF0CF934800}"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78895-BEF2-4343-AA63-36938DEE17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5C5F4B-BB46-8E43-934D-5CF0CF934800}"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78895-BEF2-4343-AA63-36938DEE17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5C5F4B-BB46-8E43-934D-5CF0CF934800}"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78895-BEF2-4343-AA63-36938DEE179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25C5F4B-BB46-8E43-934D-5CF0CF934800}" type="datetimeFigureOut">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78895-BEF2-4343-AA63-36938DEE179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5C5F4B-BB46-8E43-934D-5CF0CF934800}" type="datetimeFigureOut">
              <a:rPr lang="en-US" smtClean="0"/>
              <a:pPr/>
              <a:t>9/5/2014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578895-BEF2-4343-AA63-36938DEE17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5C5F4B-BB46-8E43-934D-5CF0CF934800}" type="datetimeFigureOut">
              <a:rPr lang="en-US" smtClean="0"/>
              <a:pPr/>
              <a:t>9/5/2014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578895-BEF2-4343-AA63-36938DEE17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C5F4B-BB46-8E43-934D-5CF0CF934800}" type="datetimeFigureOut">
              <a:rPr lang="en-US" smtClean="0"/>
              <a:pPr/>
              <a:t>9/5/2014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578895-BEF2-4343-AA63-36938DEE17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25C5F4B-BB46-8E43-934D-5CF0CF934800}" type="datetimeFigureOut">
              <a:rPr lang="en-US" smtClean="0"/>
              <a:pPr/>
              <a:t>9/5/2014</a:t>
            </a:fld>
            <a:endParaRPr lang="en-US"/>
          </a:p>
        </p:txBody>
      </p:sp>
      <p:sp>
        <p:nvSpPr>
          <p:cNvPr id="7" name="Slide Number Placeholder 6"/>
          <p:cNvSpPr>
            <a:spLocks noGrp="1"/>
          </p:cNvSpPr>
          <p:nvPr>
            <p:ph type="sldNum" sz="quarter" idx="12"/>
          </p:nvPr>
        </p:nvSpPr>
        <p:spPr/>
        <p:txBody>
          <a:bodyPr/>
          <a:lstStyle/>
          <a:p>
            <a:fld id="{46578895-BEF2-4343-AA63-36938DEE179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5C5F4B-BB46-8E43-934D-5CF0CF934800}" type="datetimeFigureOut">
              <a:rPr lang="en-US" smtClean="0"/>
              <a:pPr/>
              <a:t>9/5/2014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6578895-BEF2-4343-AA63-36938DEE17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25C5F4B-BB46-8E43-934D-5CF0CF934800}" type="datetimeFigureOut">
              <a:rPr lang="en-US" smtClean="0"/>
              <a:pPr/>
              <a:t>9/5/2014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6578895-BEF2-4343-AA63-36938DEE17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youtube.com/watch?v=VjZolHCrC8E"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youtube.com/watch?v=LKyrLFyOi0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gif"/></Relationships>
</file>

<file path=ppt/slides/_rels/slide2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youtube.com/watch?v=R4PON6Chgug"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 Day 2</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21355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2399" y="1974391"/>
            <a:ext cx="7024744" cy="4860518"/>
          </a:xfrm>
        </p:spPr>
        <p:txBody>
          <a:bodyPr>
            <a:normAutofit fontScale="90000"/>
          </a:bodyPr>
          <a:lstStyle/>
          <a:p>
            <a:r>
              <a:rPr lang="en-US" sz="3300" dirty="0">
                <a:solidFill>
                  <a:srgbClr val="000000"/>
                </a:solidFill>
              </a:rPr>
              <a:t>A Time magazine poll in 1993 used two the then-First Lady's name in two different ways in its polling with these results:</a:t>
            </a:r>
            <a:br>
              <a:rPr lang="en-US" sz="3300" dirty="0">
                <a:solidFill>
                  <a:srgbClr val="000000"/>
                </a:solidFill>
              </a:rPr>
            </a:br>
            <a:r>
              <a:rPr lang="en-US" sz="3300" dirty="0">
                <a:solidFill>
                  <a:srgbClr val="000000"/>
                </a:solidFill>
              </a:rPr>
              <a:t/>
            </a:r>
            <a:br>
              <a:rPr lang="en-US" sz="3300" dirty="0">
                <a:solidFill>
                  <a:srgbClr val="000000"/>
                </a:solidFill>
              </a:rPr>
            </a:br>
            <a:r>
              <a:rPr lang="en-US" sz="3300" dirty="0">
                <a:solidFill>
                  <a:srgbClr val="000000"/>
                </a:solidFill>
              </a:rPr>
              <a:t>56.8% gave </a:t>
            </a:r>
            <a:r>
              <a:rPr lang="en-US" sz="3300" b="1" dirty="0">
                <a:solidFill>
                  <a:srgbClr val="000000"/>
                </a:solidFill>
              </a:rPr>
              <a:t>Hillary Clinton</a:t>
            </a:r>
            <a:r>
              <a:rPr lang="en-US" sz="3300" dirty="0">
                <a:solidFill>
                  <a:srgbClr val="000000"/>
                </a:solidFill>
              </a:rPr>
              <a:t> a favorable rating, while 25.6% said unfavorable.</a:t>
            </a:r>
            <a:br>
              <a:rPr lang="en-US" sz="3300" dirty="0">
                <a:solidFill>
                  <a:srgbClr val="000000"/>
                </a:solidFill>
              </a:rPr>
            </a:br>
            <a:r>
              <a:rPr lang="en-US" sz="3300" dirty="0">
                <a:solidFill>
                  <a:srgbClr val="000000"/>
                </a:solidFill>
              </a:rPr>
              <a:t/>
            </a:r>
            <a:br>
              <a:rPr lang="en-US" sz="3300" dirty="0">
                <a:solidFill>
                  <a:srgbClr val="000000"/>
                </a:solidFill>
              </a:rPr>
            </a:br>
            <a:r>
              <a:rPr lang="en-US" sz="3300" dirty="0">
                <a:solidFill>
                  <a:srgbClr val="000000"/>
                </a:solidFill>
              </a:rPr>
              <a:t>49.4% gave </a:t>
            </a:r>
            <a:r>
              <a:rPr lang="en-US" sz="3300" b="1" dirty="0">
                <a:solidFill>
                  <a:srgbClr val="000000"/>
                </a:solidFill>
              </a:rPr>
              <a:t>Hillary </a:t>
            </a:r>
            <a:br>
              <a:rPr lang="en-US" sz="3300" b="1" dirty="0">
                <a:solidFill>
                  <a:srgbClr val="000000"/>
                </a:solidFill>
              </a:rPr>
            </a:br>
            <a:r>
              <a:rPr lang="en-US" sz="3300" b="1" dirty="0">
                <a:solidFill>
                  <a:srgbClr val="000000"/>
                </a:solidFill>
              </a:rPr>
              <a:t>Rodham Clinton</a:t>
            </a:r>
            <a:r>
              <a:rPr lang="en-US" sz="3300" dirty="0">
                <a:solidFill>
                  <a:srgbClr val="000000"/>
                </a:solidFill>
              </a:rPr>
              <a:t> favorable, </a:t>
            </a:r>
            <a:br>
              <a:rPr lang="en-US" sz="3300" dirty="0">
                <a:solidFill>
                  <a:srgbClr val="000000"/>
                </a:solidFill>
              </a:rPr>
            </a:br>
            <a:r>
              <a:rPr lang="en-US" sz="3300" dirty="0">
                <a:solidFill>
                  <a:srgbClr val="000000"/>
                </a:solidFill>
              </a:rPr>
              <a:t>with 30.6% unfavorable. </a:t>
            </a:r>
            <a:r>
              <a:rPr lang="en-US" dirty="0"/>
              <a:t/>
            </a:r>
            <a:br>
              <a:rPr lang="en-US" dirty="0"/>
            </a:br>
            <a:endParaRPr lang="en-US" dirty="0"/>
          </a:p>
        </p:txBody>
      </p:sp>
      <p:pic>
        <p:nvPicPr>
          <p:cNvPr id="8" name="Picture 5" descr="polls_scary_hillary_clinton_5952_566214_answer_10_x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597" y="3880112"/>
            <a:ext cx="3579091" cy="2954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01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672" y="1027664"/>
            <a:ext cx="7024744" cy="5322336"/>
          </a:xfrm>
        </p:spPr>
        <p:txBody>
          <a:bodyPr>
            <a:normAutofit fontScale="90000"/>
          </a:bodyPr>
          <a:lstStyle/>
          <a:p>
            <a:r>
              <a:rPr lang="en-US" sz="2800" dirty="0">
                <a:solidFill>
                  <a:srgbClr val="000000"/>
                </a:solidFill>
              </a:rPr>
              <a:t>1255 people were surveyed by New </a:t>
            </a:r>
            <a:r>
              <a:rPr lang="en-US" sz="2800" dirty="0" smtClean="0">
                <a:solidFill>
                  <a:srgbClr val="000000"/>
                </a:solidFill>
              </a:rPr>
              <a:t>York’s </a:t>
            </a:r>
            <a:r>
              <a:rPr lang="en-US" sz="2800" dirty="0">
                <a:solidFill>
                  <a:srgbClr val="000000"/>
                </a:solidFill>
              </a:rPr>
              <a:t>American Museum of Natural History:</a:t>
            </a:r>
            <a:br>
              <a:rPr lang="en-US" sz="2800" dirty="0">
                <a:solidFill>
                  <a:srgbClr val="000000"/>
                </a:solidFill>
              </a:rPr>
            </a:br>
            <a:r>
              <a:rPr lang="en-US" sz="2800" dirty="0">
                <a:solidFill>
                  <a:srgbClr val="000000"/>
                </a:solidFill>
              </a:rPr>
              <a:t/>
            </a:r>
            <a:br>
              <a:rPr lang="en-US" sz="2800" dirty="0">
                <a:solidFill>
                  <a:srgbClr val="000000"/>
                </a:solidFill>
              </a:rPr>
            </a:br>
            <a:r>
              <a:rPr lang="en-US" sz="2800" dirty="0" smtClean="0">
                <a:solidFill>
                  <a:srgbClr val="000000"/>
                </a:solidFill>
              </a:rPr>
              <a:t>77</a:t>
            </a:r>
            <a:r>
              <a:rPr lang="en-US" sz="2800" dirty="0">
                <a:solidFill>
                  <a:srgbClr val="000000"/>
                </a:solidFill>
              </a:rPr>
              <a:t>% interested in plants and trees, </a:t>
            </a:r>
            <a:br>
              <a:rPr lang="en-US" sz="2800" dirty="0">
                <a:solidFill>
                  <a:srgbClr val="000000"/>
                </a:solidFill>
              </a:rPr>
            </a:br>
            <a:r>
              <a:rPr lang="en-US" sz="2800" dirty="0">
                <a:solidFill>
                  <a:srgbClr val="000000"/>
                </a:solidFill>
              </a:rPr>
              <a:t>but only 39% interested in botany</a:t>
            </a:r>
            <a:br>
              <a:rPr lang="en-US" sz="2800" dirty="0">
                <a:solidFill>
                  <a:srgbClr val="000000"/>
                </a:solidFill>
              </a:rPr>
            </a:br>
            <a:r>
              <a:rPr lang="en-US" sz="2800" dirty="0">
                <a:solidFill>
                  <a:srgbClr val="000000"/>
                </a:solidFill>
              </a:rPr>
              <a:t/>
            </a:r>
            <a:br>
              <a:rPr lang="en-US" sz="2800" dirty="0">
                <a:solidFill>
                  <a:srgbClr val="000000"/>
                </a:solidFill>
              </a:rPr>
            </a:br>
            <a:r>
              <a:rPr lang="en-US" sz="2800" dirty="0">
                <a:solidFill>
                  <a:srgbClr val="000000"/>
                </a:solidFill>
              </a:rPr>
              <a:t>48% interested in fossils, but only </a:t>
            </a:r>
            <a:br>
              <a:rPr lang="en-US" sz="2800" dirty="0">
                <a:solidFill>
                  <a:srgbClr val="000000"/>
                </a:solidFill>
              </a:rPr>
            </a:br>
            <a:r>
              <a:rPr lang="en-US" sz="2800" dirty="0">
                <a:solidFill>
                  <a:srgbClr val="000000"/>
                </a:solidFill>
              </a:rPr>
              <a:t>39% interested in paleontology</a:t>
            </a:r>
            <a:br>
              <a:rPr lang="en-US" sz="2800" dirty="0">
                <a:solidFill>
                  <a:srgbClr val="000000"/>
                </a:solidFill>
              </a:rPr>
            </a:br>
            <a:r>
              <a:rPr lang="en-US" sz="2800" dirty="0">
                <a:solidFill>
                  <a:srgbClr val="000000"/>
                </a:solidFill>
              </a:rPr>
              <a:t/>
            </a:r>
            <a:br>
              <a:rPr lang="en-US" sz="2800" dirty="0">
                <a:solidFill>
                  <a:srgbClr val="000000"/>
                </a:solidFill>
              </a:rPr>
            </a:br>
            <a:r>
              <a:rPr lang="en-US" sz="2800" dirty="0">
                <a:solidFill>
                  <a:srgbClr val="000000"/>
                </a:solidFill>
              </a:rPr>
              <a:t>42% interested in rocks and minerals, </a:t>
            </a:r>
            <a:br>
              <a:rPr lang="en-US" sz="2800" dirty="0">
                <a:solidFill>
                  <a:srgbClr val="000000"/>
                </a:solidFill>
              </a:rPr>
            </a:br>
            <a:r>
              <a:rPr lang="en-US" sz="2800" dirty="0">
                <a:solidFill>
                  <a:srgbClr val="000000"/>
                </a:solidFill>
              </a:rPr>
              <a:t>but 53% interested in geology </a:t>
            </a:r>
            <a:r>
              <a:rPr lang="en-US" dirty="0"/>
              <a:t/>
            </a:r>
            <a:br>
              <a:rPr lang="en-US" dirty="0"/>
            </a:br>
            <a:r>
              <a:rPr lang="en-US" dirty="0"/>
              <a:t/>
            </a:r>
            <a:br>
              <a:rPr lang="en-US" dirty="0"/>
            </a:br>
            <a:endParaRPr lang="en-US" dirty="0">
              <a:solidFill>
                <a:srgbClr val="000000"/>
              </a:solidFill>
            </a:endParaRPr>
          </a:p>
        </p:txBody>
      </p:sp>
      <p:pic>
        <p:nvPicPr>
          <p:cNvPr id="3" name="Picture 5" descr="landscaping-plants-shrubs-trees-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0909" y="1235482"/>
            <a:ext cx="2563091" cy="29428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descr="20070630_mammoth_site_mammoth_fossils_1_640x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982" y="4178290"/>
            <a:ext cx="2443018" cy="244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011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109" y="0"/>
            <a:ext cx="7024744" cy="1143000"/>
          </a:xfrm>
        </p:spPr>
        <p:txBody>
          <a:bodyPr>
            <a:normAutofit fontScale="90000"/>
          </a:bodyPr>
          <a:lstStyle/>
          <a:p>
            <a:r>
              <a:rPr lang="en-US" dirty="0" smtClean="0"/>
              <a:t>Random Sampling in Surveys</a:t>
            </a:r>
            <a:endParaRPr lang="en-US" dirty="0"/>
          </a:p>
        </p:txBody>
      </p:sp>
      <p:sp>
        <p:nvSpPr>
          <p:cNvPr id="3" name="Content Placeholder 2"/>
          <p:cNvSpPr>
            <a:spLocks noGrp="1"/>
          </p:cNvSpPr>
          <p:nvPr>
            <p:ph idx="1"/>
          </p:nvPr>
        </p:nvSpPr>
        <p:spPr>
          <a:xfrm>
            <a:off x="815109" y="1357723"/>
            <a:ext cx="6777317" cy="3508977"/>
          </a:xfrm>
        </p:spPr>
        <p:txBody>
          <a:bodyPr/>
          <a:lstStyle/>
          <a:p>
            <a:r>
              <a:rPr lang="en-US" dirty="0" smtClean="0"/>
              <a:t>Participants MUST BE RANDOMLY CHOSEN</a:t>
            </a:r>
          </a:p>
          <a:p>
            <a:pPr lvl="1"/>
            <a:r>
              <a:rPr lang="en-US" dirty="0" smtClean="0"/>
              <a:t>Chosen out of a hat</a:t>
            </a:r>
          </a:p>
          <a:p>
            <a:pPr lvl="1"/>
            <a:r>
              <a:rPr lang="en-US" dirty="0" smtClean="0"/>
              <a:t>Computer generated</a:t>
            </a:r>
          </a:p>
          <a:p>
            <a:endParaRPr lang="en-US" dirty="0"/>
          </a:p>
        </p:txBody>
      </p:sp>
      <p:pic>
        <p:nvPicPr>
          <p:cNvPr id="4" name="Picture 3"/>
          <p:cNvPicPr>
            <a:picLocks noChangeAspect="1"/>
          </p:cNvPicPr>
          <p:nvPr/>
        </p:nvPicPr>
        <p:blipFill>
          <a:blip r:embed="rId2"/>
          <a:stretch>
            <a:fillRect/>
          </a:stretch>
        </p:blipFill>
        <p:spPr>
          <a:xfrm>
            <a:off x="4856668" y="2993806"/>
            <a:ext cx="3265559" cy="3745788"/>
          </a:xfrm>
          <a:prstGeom prst="rect">
            <a:avLst/>
          </a:prstGeom>
        </p:spPr>
      </p:pic>
      <p:pic>
        <p:nvPicPr>
          <p:cNvPr id="5" name="Picture 4"/>
          <p:cNvPicPr>
            <a:picLocks noChangeAspect="1"/>
          </p:cNvPicPr>
          <p:nvPr/>
        </p:nvPicPr>
        <p:blipFill>
          <a:blip r:embed="rId3"/>
          <a:stretch>
            <a:fillRect/>
          </a:stretch>
        </p:blipFill>
        <p:spPr>
          <a:xfrm>
            <a:off x="815109" y="3013229"/>
            <a:ext cx="2882900" cy="2819400"/>
          </a:xfrm>
          <a:prstGeom prst="rect">
            <a:avLst/>
          </a:prstGeom>
        </p:spPr>
      </p:pic>
    </p:spTree>
    <p:extLst>
      <p:ext uri="{BB962C8B-B14F-4D97-AF65-F5344CB8AC3E}">
        <p14:creationId xmlns:p14="http://schemas.microsoft.com/office/powerpoint/2010/main" val="601573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30" y="259080"/>
            <a:ext cx="7024744" cy="1143000"/>
          </a:xfrm>
        </p:spPr>
        <p:txBody>
          <a:bodyPr/>
          <a:lstStyle/>
          <a:p>
            <a:r>
              <a:rPr lang="en-US" dirty="0" smtClean="0"/>
              <a:t>Bell Work</a:t>
            </a:r>
            <a:endParaRPr lang="en-US" dirty="0"/>
          </a:p>
        </p:txBody>
      </p:sp>
      <p:sp>
        <p:nvSpPr>
          <p:cNvPr id="3" name="Content Placeholder 2"/>
          <p:cNvSpPr>
            <a:spLocks noGrp="1"/>
          </p:cNvSpPr>
          <p:nvPr>
            <p:ph idx="1"/>
          </p:nvPr>
        </p:nvSpPr>
        <p:spPr>
          <a:xfrm>
            <a:off x="772757" y="1402080"/>
            <a:ext cx="6777317" cy="5090160"/>
          </a:xfrm>
        </p:spPr>
        <p:txBody>
          <a:bodyPr>
            <a:normAutofit/>
          </a:bodyPr>
          <a:lstStyle/>
          <a:p>
            <a:r>
              <a:rPr lang="en-US" dirty="0" smtClean="0"/>
              <a:t>Ms. Duong and Ms. Germany want to conduct a study to determine  which school policies the students support or oppose.  They plan to survey the first 50 students who enter school on Monday morning.  Do you think their results will be accurate?  Why or why not?</a:t>
            </a:r>
          </a:p>
          <a:p>
            <a:endParaRPr lang="en-US" dirty="0" smtClean="0"/>
          </a:p>
          <a:p>
            <a:r>
              <a:rPr lang="en-US" dirty="0" smtClean="0"/>
              <a:t>What are the strengths and weaknesses of this survey?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6164"/>
            <a:ext cx="7024744" cy="1143000"/>
          </a:xfrm>
        </p:spPr>
        <p:txBody>
          <a:bodyPr/>
          <a:lstStyle/>
          <a:p>
            <a:r>
              <a:rPr lang="en-US" dirty="0" smtClean="0"/>
              <a:t>Case Study</a:t>
            </a:r>
            <a:endParaRPr lang="en-US" dirty="0"/>
          </a:p>
        </p:txBody>
      </p:sp>
      <p:sp>
        <p:nvSpPr>
          <p:cNvPr id="3" name="Content Placeholder 2"/>
          <p:cNvSpPr>
            <a:spLocks noGrp="1"/>
          </p:cNvSpPr>
          <p:nvPr>
            <p:ph idx="1"/>
          </p:nvPr>
        </p:nvSpPr>
        <p:spPr>
          <a:xfrm>
            <a:off x="854364" y="1599164"/>
            <a:ext cx="6966445" cy="4233465"/>
          </a:xfrm>
        </p:spPr>
        <p:txBody>
          <a:bodyPr/>
          <a:lstStyle/>
          <a:p>
            <a:r>
              <a:rPr lang="en-US" dirty="0" smtClean="0"/>
              <a:t>Examine one individual in depth in hopes of revealing things true of all</a:t>
            </a:r>
          </a:p>
          <a:p>
            <a:endParaRPr lang="en-US" dirty="0"/>
          </a:p>
          <a:p>
            <a:r>
              <a:rPr lang="en-US" dirty="0" smtClean="0">
                <a:hlinkClick r:id="rId2"/>
              </a:rPr>
              <a:t>Genie the Wild Child  </a:t>
            </a:r>
            <a:r>
              <a:rPr lang="en-US" dirty="0" smtClean="0"/>
              <a:t>4:48</a:t>
            </a:r>
          </a:p>
          <a:p>
            <a:r>
              <a:rPr lang="en-US" dirty="0" smtClean="0"/>
              <a:t>Phineas Gage</a:t>
            </a:r>
          </a:p>
          <a:p>
            <a:r>
              <a:rPr lang="en-US" dirty="0" smtClean="0"/>
              <a:t>The </a:t>
            </a:r>
            <a:r>
              <a:rPr lang="en-US" dirty="0" err="1" smtClean="0"/>
              <a:t>Kardashians</a:t>
            </a:r>
            <a:endParaRPr lang="en-US" dirty="0"/>
          </a:p>
        </p:txBody>
      </p:sp>
      <p:pic>
        <p:nvPicPr>
          <p:cNvPr id="4" name="Picture 3"/>
          <p:cNvPicPr>
            <a:picLocks noChangeAspect="1"/>
          </p:cNvPicPr>
          <p:nvPr/>
        </p:nvPicPr>
        <p:blipFill>
          <a:blip r:embed="rId3"/>
          <a:stretch>
            <a:fillRect/>
          </a:stretch>
        </p:blipFill>
        <p:spPr>
          <a:xfrm>
            <a:off x="5103091" y="2333624"/>
            <a:ext cx="4040909" cy="2273011"/>
          </a:xfrm>
          <a:prstGeom prst="rect">
            <a:avLst/>
          </a:prstGeom>
        </p:spPr>
      </p:pic>
      <p:pic>
        <p:nvPicPr>
          <p:cNvPr id="5" name="Picture 4"/>
          <p:cNvPicPr>
            <a:picLocks noChangeAspect="1"/>
          </p:cNvPicPr>
          <p:nvPr/>
        </p:nvPicPr>
        <p:blipFill>
          <a:blip r:embed="rId4"/>
          <a:stretch>
            <a:fillRect/>
          </a:stretch>
        </p:blipFill>
        <p:spPr>
          <a:xfrm>
            <a:off x="854364" y="4230773"/>
            <a:ext cx="4363027" cy="2451467"/>
          </a:xfrm>
          <a:prstGeom prst="rect">
            <a:avLst/>
          </a:prstGeom>
        </p:spPr>
      </p:pic>
    </p:spTree>
    <p:extLst>
      <p:ext uri="{BB962C8B-B14F-4D97-AF65-F5344CB8AC3E}">
        <p14:creationId xmlns:p14="http://schemas.microsoft.com/office/powerpoint/2010/main" val="877288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Naturalistic Observation</a:t>
            </a:r>
            <a:endParaRPr lang="en-US" dirty="0"/>
          </a:p>
        </p:txBody>
      </p:sp>
      <p:sp>
        <p:nvSpPr>
          <p:cNvPr id="3" name="Content Placeholder 2"/>
          <p:cNvSpPr>
            <a:spLocks noGrp="1"/>
          </p:cNvSpPr>
          <p:nvPr>
            <p:ph idx="1"/>
          </p:nvPr>
        </p:nvSpPr>
        <p:spPr>
          <a:xfrm>
            <a:off x="1043493" y="2323652"/>
            <a:ext cx="4036508" cy="3508977"/>
          </a:xfrm>
        </p:spPr>
        <p:txBody>
          <a:bodyPr/>
          <a:lstStyle/>
          <a:p>
            <a:r>
              <a:rPr lang="en-US" dirty="0" smtClean="0"/>
              <a:t>Observing and recording behavior in naturally occurring situations without interfering</a:t>
            </a:r>
          </a:p>
          <a:p>
            <a:endParaRPr lang="en-US" dirty="0"/>
          </a:p>
          <a:p>
            <a:r>
              <a:rPr lang="en-US" dirty="0" smtClean="0">
                <a:hlinkClick r:id="rId2"/>
              </a:rPr>
              <a:t>Jane </a:t>
            </a:r>
            <a:r>
              <a:rPr lang="en-US" dirty="0" err="1" smtClean="0">
                <a:hlinkClick r:id="rId2"/>
              </a:rPr>
              <a:t>Goodall</a:t>
            </a:r>
            <a:r>
              <a:rPr lang="en-US" dirty="0" smtClean="0">
                <a:hlinkClick r:id="rId2"/>
              </a:rPr>
              <a:t> and the chimpanzees</a:t>
            </a:r>
            <a:endParaRPr lang="en-US" dirty="0"/>
          </a:p>
        </p:txBody>
      </p:sp>
      <p:pic>
        <p:nvPicPr>
          <p:cNvPr id="4" name="Picture 3"/>
          <p:cNvPicPr>
            <a:picLocks noChangeAspect="1"/>
          </p:cNvPicPr>
          <p:nvPr/>
        </p:nvPicPr>
        <p:blipFill>
          <a:blip r:embed="rId3"/>
          <a:stretch>
            <a:fillRect/>
          </a:stretch>
        </p:blipFill>
        <p:spPr>
          <a:xfrm>
            <a:off x="5080001" y="2863273"/>
            <a:ext cx="3888985" cy="2611581"/>
          </a:xfrm>
          <a:prstGeom prst="rect">
            <a:avLst/>
          </a:prstGeom>
        </p:spPr>
      </p:pic>
    </p:spTree>
    <p:extLst>
      <p:ext uri="{BB962C8B-B14F-4D97-AF65-F5344CB8AC3E}">
        <p14:creationId xmlns:p14="http://schemas.microsoft.com/office/powerpoint/2010/main" val="892108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399" y="681299"/>
            <a:ext cx="7024744" cy="3821427"/>
          </a:xfrm>
        </p:spPr>
        <p:txBody>
          <a:bodyPr>
            <a:normAutofit/>
          </a:bodyPr>
          <a:lstStyle/>
          <a:p>
            <a:r>
              <a:rPr lang="en-US" dirty="0" smtClean="0"/>
              <a:t>Get ready for the lunchtime naturalistic observation!</a:t>
            </a:r>
            <a:endParaRPr lang="en-US" dirty="0"/>
          </a:p>
        </p:txBody>
      </p:sp>
    </p:spTree>
    <p:extLst>
      <p:ext uri="{BB962C8B-B14F-4D97-AF65-F5344CB8AC3E}">
        <p14:creationId xmlns:p14="http://schemas.microsoft.com/office/powerpoint/2010/main" val="3043953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a:t>
            </a:r>
            <a:endParaRPr lang="en-US" dirty="0"/>
          </a:p>
        </p:txBody>
      </p:sp>
      <p:sp>
        <p:nvSpPr>
          <p:cNvPr id="3" name="Content Placeholder 2"/>
          <p:cNvSpPr>
            <a:spLocks noGrp="1"/>
          </p:cNvSpPr>
          <p:nvPr>
            <p:ph idx="1"/>
          </p:nvPr>
        </p:nvSpPr>
        <p:spPr/>
        <p:txBody>
          <a:bodyPr/>
          <a:lstStyle/>
          <a:p>
            <a:r>
              <a:rPr lang="en-US" dirty="0" smtClean="0"/>
              <a:t>Study to find a relationship between two variables to see if they associate or correlate</a:t>
            </a:r>
          </a:p>
          <a:p>
            <a:r>
              <a:rPr lang="en-US" dirty="0" smtClean="0"/>
              <a:t>DOES NOT PROVE CAUSATION (only an experiment can do that)</a:t>
            </a:r>
          </a:p>
          <a:p>
            <a:endParaRPr lang="en-US" dirty="0" smtClean="0"/>
          </a:p>
          <a:p>
            <a:r>
              <a:rPr lang="en-US" dirty="0" smtClean="0"/>
              <a:t>Example: Does </a:t>
            </a:r>
            <a:r>
              <a:rPr lang="en-US" dirty="0" smtClean="0"/>
              <a:t>size of brain contribute to intelligence?</a:t>
            </a:r>
            <a:endParaRPr lang="en-US" dirty="0"/>
          </a:p>
        </p:txBody>
      </p:sp>
      <p:pic>
        <p:nvPicPr>
          <p:cNvPr id="3074" name="Picture 2" descr="https://encrypted-tbn3.gstatic.com/images?q=tbn:ANd9GcQaPdvitfpn5mCZv9PZVYA0sAdgdwqmsxE_N3GyrZ0a7irese5p"/>
          <p:cNvPicPr>
            <a:picLocks noChangeAspect="1" noChangeArrowheads="1"/>
          </p:cNvPicPr>
          <p:nvPr/>
        </p:nvPicPr>
        <p:blipFill>
          <a:blip r:embed="rId2"/>
          <a:srcRect t="22794" b="20317"/>
          <a:stretch>
            <a:fillRect/>
          </a:stretch>
        </p:blipFill>
        <p:spPr bwMode="auto">
          <a:xfrm>
            <a:off x="5925109" y="5203371"/>
            <a:ext cx="2143125" cy="1219200"/>
          </a:xfrm>
          <a:prstGeom prst="rect">
            <a:avLst/>
          </a:prstGeom>
          <a:noFill/>
        </p:spPr>
      </p:pic>
      <p:sp>
        <p:nvSpPr>
          <p:cNvPr id="4" name="Rectangle 3"/>
          <p:cNvSpPr/>
          <p:nvPr/>
        </p:nvSpPr>
        <p:spPr>
          <a:xfrm>
            <a:off x="5036457" y="500772"/>
            <a:ext cx="3265714" cy="1938992"/>
          </a:xfrm>
          <a:prstGeom prst="rect">
            <a:avLst/>
          </a:prstGeom>
          <a:noFill/>
        </p:spPr>
        <p:txBody>
          <a:bodyPr wrap="square" lIns="91440" tIns="45720" rIns="91440" bIns="45720">
            <a:spAutoFit/>
          </a:bodyPr>
          <a:lstStyle/>
          <a:p>
            <a:pPr algn="ctr"/>
            <a:r>
              <a:rPr lang="en-US" sz="3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Say it with me: CORRELATION DOES NOT IMPLY CAUSATION!</a:t>
            </a:r>
            <a:endParaRPr lang="en-US" sz="3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882191"/>
            <a:ext cx="7024744" cy="1143000"/>
          </a:xfrm>
        </p:spPr>
        <p:txBody>
          <a:bodyPr>
            <a:normAutofit fontScale="90000"/>
          </a:bodyPr>
          <a:lstStyle/>
          <a:p>
            <a:r>
              <a:rPr lang="en-US" dirty="0" smtClean="0"/>
              <a:t>Let’s do a Correlational Study!</a:t>
            </a:r>
            <a:endParaRPr lang="en-US" dirty="0"/>
          </a:p>
        </p:txBody>
      </p:sp>
      <p:sp>
        <p:nvSpPr>
          <p:cNvPr id="3" name="Content Placeholder 2"/>
          <p:cNvSpPr>
            <a:spLocks noGrp="1"/>
          </p:cNvSpPr>
          <p:nvPr>
            <p:ph idx="1"/>
          </p:nvPr>
        </p:nvSpPr>
        <p:spPr/>
        <p:txBody>
          <a:bodyPr/>
          <a:lstStyle/>
          <a:p>
            <a:r>
              <a:rPr lang="en-US" dirty="0" smtClean="0"/>
              <a:t>Ask your neighbors what their shoe size is, and record it under Factor 1.</a:t>
            </a:r>
          </a:p>
          <a:p>
            <a:endParaRPr lang="en-US" dirty="0" smtClean="0"/>
          </a:p>
          <a:p>
            <a:r>
              <a:rPr lang="en-US" dirty="0" smtClean="0"/>
              <a:t>Then ask your neighbors what their GPA is, and record it under Factor 2.</a:t>
            </a:r>
            <a:endParaRPr lang="en-US" dirty="0"/>
          </a:p>
          <a:p>
            <a:endParaRPr lang="en-US" dirty="0"/>
          </a:p>
        </p:txBody>
      </p:sp>
      <p:pic>
        <p:nvPicPr>
          <p:cNvPr id="1026" name="Picture 2" descr="http://media-cache-ak0.pinimg.com/736x/80/c9/63/80c96359d106eaf4994253852549d13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4475019"/>
            <a:ext cx="428625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yourthoughtpartner.com/Portals/83405/images/gallery/large/gpa-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281" y="3934689"/>
            <a:ext cx="2318318" cy="2575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877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70" y="213360"/>
            <a:ext cx="7024744" cy="1143000"/>
          </a:xfrm>
        </p:spPr>
        <p:txBody>
          <a:bodyPr/>
          <a:lstStyle/>
          <a:p>
            <a:r>
              <a:rPr lang="en-US" dirty="0" smtClean="0"/>
              <a:t>Correlation</a:t>
            </a:r>
            <a:endParaRPr lang="en-US" dirty="0"/>
          </a:p>
        </p:txBody>
      </p:sp>
      <p:sp>
        <p:nvSpPr>
          <p:cNvPr id="3" name="Content Placeholder 2"/>
          <p:cNvSpPr>
            <a:spLocks noGrp="1"/>
          </p:cNvSpPr>
          <p:nvPr>
            <p:ph idx="1"/>
          </p:nvPr>
        </p:nvSpPr>
        <p:spPr>
          <a:xfrm>
            <a:off x="249625" y="1356360"/>
            <a:ext cx="6777317" cy="4656513"/>
          </a:xfrm>
        </p:spPr>
        <p:txBody>
          <a:bodyPr>
            <a:normAutofit/>
          </a:bodyPr>
          <a:lstStyle/>
          <a:p>
            <a:pPr>
              <a:lnSpc>
                <a:spcPct val="80000"/>
              </a:lnSpc>
            </a:pPr>
            <a:r>
              <a:rPr lang="en-US" sz="2800" b="1" dirty="0" smtClean="0"/>
              <a:t>Correlations range from -1 to +1 </a:t>
            </a:r>
            <a:r>
              <a:rPr lang="en-US" sz="2800" b="1" dirty="0" smtClean="0">
                <a:solidFill>
                  <a:srgbClr val="7030A0"/>
                </a:solidFill>
              </a:rPr>
              <a:t>(correlation coefficient)</a:t>
            </a:r>
            <a:r>
              <a:rPr lang="en-US" sz="2800" b="1" dirty="0" smtClean="0"/>
              <a:t>.</a:t>
            </a:r>
          </a:p>
          <a:p>
            <a:pPr lvl="1">
              <a:lnSpc>
                <a:spcPct val="80000"/>
              </a:lnSpc>
            </a:pPr>
            <a:r>
              <a:rPr lang="en-US" sz="2400" dirty="0" smtClean="0"/>
              <a:t>The number is the STRENGTH of the correlation!</a:t>
            </a:r>
          </a:p>
          <a:p>
            <a:pPr lvl="1">
              <a:lnSpc>
                <a:spcPct val="80000"/>
              </a:lnSpc>
            </a:pPr>
            <a:r>
              <a:rPr lang="en-US" sz="2400" dirty="0" smtClean="0"/>
              <a:t>Positive (+) correlations mean that as one variable increases, so does the other</a:t>
            </a:r>
          </a:p>
          <a:p>
            <a:pPr lvl="1">
              <a:lnSpc>
                <a:spcPct val="80000"/>
              </a:lnSpc>
            </a:pPr>
            <a:r>
              <a:rPr lang="en-US" sz="2400" dirty="0" smtClean="0"/>
              <a:t>Negative (-) correlations mean that as one variable increases, the other decreases</a:t>
            </a:r>
          </a:p>
          <a:p>
            <a:endParaRPr lang="en-US" dirty="0" smtClean="0"/>
          </a:p>
          <a:p>
            <a:endParaRPr lang="en-US" dirty="0"/>
          </a:p>
          <a:p>
            <a:r>
              <a:rPr lang="en-US" dirty="0" smtClean="0"/>
              <a:t>Track data on a </a:t>
            </a:r>
            <a:r>
              <a:rPr lang="en-US" sz="2200" dirty="0" smtClean="0">
                <a:solidFill>
                  <a:srgbClr val="0070C0"/>
                </a:solidFill>
              </a:rPr>
              <a:t>scatterplot</a:t>
            </a:r>
            <a:endParaRPr lang="en-US" sz="2200" dirty="0">
              <a:solidFill>
                <a:srgbClr val="0070C0"/>
              </a:solidFill>
            </a:endParaRPr>
          </a:p>
        </p:txBody>
      </p:sp>
      <p:pic>
        <p:nvPicPr>
          <p:cNvPr id="4" name="Picture 5" descr="correlation_graphs"/>
          <p:cNvPicPr>
            <a:picLocks noChangeAspect="1" noChangeArrowheads="1"/>
          </p:cNvPicPr>
          <p:nvPr/>
        </p:nvPicPr>
        <p:blipFill>
          <a:blip r:embed="rId2"/>
          <a:srcRect/>
          <a:stretch>
            <a:fillRect/>
          </a:stretch>
        </p:blipFill>
        <p:spPr bwMode="auto">
          <a:xfrm>
            <a:off x="4641275" y="4306888"/>
            <a:ext cx="4572000" cy="25511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6709"/>
            <a:ext cx="7024744" cy="1143000"/>
          </a:xfrm>
        </p:spPr>
        <p:txBody>
          <a:bodyPr/>
          <a:lstStyle/>
          <a:p>
            <a:r>
              <a:rPr lang="en-US" dirty="0" smtClean="0"/>
              <a:t>Practice!</a:t>
            </a:r>
            <a:endParaRPr lang="en-US" dirty="0"/>
          </a:p>
        </p:txBody>
      </p:sp>
      <p:sp>
        <p:nvSpPr>
          <p:cNvPr id="3" name="Content Placeholder 2"/>
          <p:cNvSpPr>
            <a:spLocks noGrp="1"/>
          </p:cNvSpPr>
          <p:nvPr>
            <p:ph idx="1"/>
          </p:nvPr>
        </p:nvSpPr>
        <p:spPr>
          <a:xfrm>
            <a:off x="1043490" y="1229709"/>
            <a:ext cx="6777317" cy="5097200"/>
          </a:xfrm>
        </p:spPr>
        <p:txBody>
          <a:bodyPr>
            <a:normAutofit/>
          </a:bodyPr>
          <a:lstStyle/>
          <a:p>
            <a:r>
              <a:rPr lang="en-US" dirty="0" smtClean="0"/>
              <a:t>Define “good music” in terms of its operational definition.</a:t>
            </a:r>
          </a:p>
          <a:p>
            <a:pPr marL="68580" indent="0">
              <a:buNone/>
            </a:pPr>
            <a:endParaRPr lang="en-US" dirty="0" smtClean="0"/>
          </a:p>
          <a:p>
            <a:r>
              <a:rPr lang="en-US" dirty="0" smtClean="0"/>
              <a:t>Dr. Bowman conducts an experiment to determine if breastfeeding babies can cause increased IQ test scores, when children are tested at age 8.</a:t>
            </a:r>
          </a:p>
          <a:p>
            <a:pPr lvl="1"/>
            <a:r>
              <a:rPr lang="en-US" dirty="0" smtClean="0"/>
              <a:t>Identify the following:</a:t>
            </a:r>
          </a:p>
          <a:p>
            <a:pPr lvl="2"/>
            <a:r>
              <a:rPr lang="en-US" dirty="0" smtClean="0"/>
              <a:t>independent variable</a:t>
            </a:r>
          </a:p>
          <a:p>
            <a:pPr lvl="2"/>
            <a:r>
              <a:rPr lang="en-US" dirty="0" smtClean="0"/>
              <a:t>dependent variable</a:t>
            </a:r>
          </a:p>
          <a:p>
            <a:pPr lvl="2"/>
            <a:r>
              <a:rPr lang="en-US" dirty="0" smtClean="0"/>
              <a:t>confounding variables</a:t>
            </a:r>
          </a:p>
          <a:p>
            <a:pPr lvl="2"/>
            <a:r>
              <a:rPr lang="en-US" dirty="0" smtClean="0"/>
              <a:t>experimental group</a:t>
            </a:r>
          </a:p>
          <a:p>
            <a:pPr lvl="2"/>
            <a:r>
              <a:rPr lang="en-US" dirty="0" smtClean="0"/>
              <a:t>control group</a:t>
            </a:r>
          </a:p>
        </p:txBody>
      </p:sp>
      <p:pic>
        <p:nvPicPr>
          <p:cNvPr id="4" name="Picture 3"/>
          <p:cNvPicPr>
            <a:picLocks noChangeAspect="1"/>
          </p:cNvPicPr>
          <p:nvPr/>
        </p:nvPicPr>
        <p:blipFill>
          <a:blip r:embed="rId2"/>
          <a:stretch>
            <a:fillRect/>
          </a:stretch>
        </p:blipFill>
        <p:spPr>
          <a:xfrm>
            <a:off x="6732288" y="715818"/>
            <a:ext cx="2177037" cy="1743364"/>
          </a:xfrm>
          <a:prstGeom prst="rect">
            <a:avLst/>
          </a:prstGeom>
        </p:spPr>
      </p:pic>
      <p:pic>
        <p:nvPicPr>
          <p:cNvPr id="5" name="Picture 4"/>
          <p:cNvPicPr>
            <a:picLocks noChangeAspect="1"/>
          </p:cNvPicPr>
          <p:nvPr/>
        </p:nvPicPr>
        <p:blipFill>
          <a:blip r:embed="rId3"/>
          <a:stretch>
            <a:fillRect/>
          </a:stretch>
        </p:blipFill>
        <p:spPr>
          <a:xfrm>
            <a:off x="5994400" y="3692236"/>
            <a:ext cx="2844800" cy="2844800"/>
          </a:xfrm>
          <a:prstGeom prst="rect">
            <a:avLst/>
          </a:prstGeom>
        </p:spPr>
      </p:pic>
    </p:spTree>
    <p:extLst>
      <p:ext uri="{BB962C8B-B14F-4D97-AF65-F5344CB8AC3E}">
        <p14:creationId xmlns:p14="http://schemas.microsoft.com/office/powerpoint/2010/main" val="1411762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Content Placeholder 2"/>
          <p:cNvSpPr txBox="1">
            <a:spLocks/>
          </p:cNvSpPr>
          <p:nvPr/>
        </p:nvSpPr>
        <p:spPr>
          <a:xfrm>
            <a:off x="249382" y="708818"/>
            <a:ext cx="4038600" cy="4525963"/>
          </a:xfrm>
          <a:prstGeom prst="rect">
            <a:avLst/>
          </a:prstGeom>
        </p:spPr>
        <p:txBody>
          <a:bodyPr vert="horz" lIns="91440" tIns="45720" rIns="91440" bIns="45720" rtlCol="0">
            <a:normAutofit/>
          </a:bodyPr>
          <a:lstStyle/>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pitchFamily="2" charset="2"/>
              <a:buNone/>
              <a:tabLst/>
              <a:defRPr/>
            </a:pPr>
            <a:r>
              <a:rPr kumimoji="0" lang="en-US" sz="2800" b="0" i="0" u="sng" strike="noStrike" kern="1200" cap="none" spc="0" normalizeH="0" baseline="0" noProof="0" dirty="0" smtClean="0">
                <a:ln>
                  <a:noFill/>
                </a:ln>
                <a:solidFill>
                  <a:schemeClr val="tx2"/>
                </a:solidFill>
                <a:effectLst/>
                <a:uLnTx/>
                <a:uFillTx/>
                <a:latin typeface="+mj-lt"/>
                <a:ea typeface="+mn-ea"/>
                <a:cs typeface="+mn-cs"/>
              </a:rPr>
              <a:t>Positive Correlation</a:t>
            </a: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r>
              <a:rPr kumimoji="0" lang="en-US" sz="2800" b="0" i="0" u="none" strike="noStrike" kern="1200" cap="none" spc="0" normalizeH="0" baseline="0" noProof="0" dirty="0" smtClean="0">
                <a:ln>
                  <a:noFill/>
                </a:ln>
                <a:solidFill>
                  <a:schemeClr val="tx2"/>
                </a:solidFill>
                <a:effectLst/>
                <a:uLnTx/>
                <a:uFillTx/>
                <a:latin typeface="Century Gothic" pitchFamily="34" charset="0"/>
              </a:rPr>
              <a:t>The variables go in the SAME direction.</a:t>
            </a:r>
            <a:endParaRPr kumimoji="0" lang="en-US" sz="2800" b="0" i="0" u="none" strike="noStrike" kern="1200" cap="none" spc="0" normalizeH="0" baseline="0" noProof="0" dirty="0">
              <a:ln>
                <a:noFill/>
              </a:ln>
              <a:solidFill>
                <a:schemeClr val="tx2"/>
              </a:solidFill>
              <a:effectLst/>
              <a:uLnTx/>
              <a:uFillTx/>
              <a:latin typeface="Century Gothic" pitchFamily="34" charset="0"/>
            </a:endParaRPr>
          </a:p>
        </p:txBody>
      </p:sp>
      <p:sp>
        <p:nvSpPr>
          <p:cNvPr id="5" name="Content Placeholder 3"/>
          <p:cNvSpPr txBox="1">
            <a:spLocks/>
          </p:cNvSpPr>
          <p:nvPr/>
        </p:nvSpPr>
        <p:spPr>
          <a:xfrm>
            <a:off x="4287982" y="722673"/>
            <a:ext cx="4038600" cy="4525963"/>
          </a:xfrm>
          <a:prstGeom prst="rect">
            <a:avLst/>
          </a:prstGeom>
        </p:spPr>
        <p:txBody>
          <a:bodyPr vert="horz" lIns="91440" tIns="45720" rIns="91440" bIns="45720" rtlCol="0">
            <a:normAutofit/>
          </a:bodyPr>
          <a:lstStyle/>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pitchFamily="2" charset="2"/>
              <a:buNone/>
              <a:tabLst/>
              <a:defRPr/>
            </a:pPr>
            <a:r>
              <a:rPr kumimoji="0" lang="en-US" sz="2800" b="0" i="0" u="sng" strike="noStrike" kern="1200" cap="none" spc="0" normalizeH="0" baseline="0" noProof="0" dirty="0" smtClean="0">
                <a:ln>
                  <a:noFill/>
                </a:ln>
                <a:solidFill>
                  <a:schemeClr val="tx2"/>
                </a:solidFill>
                <a:effectLst/>
                <a:uLnTx/>
                <a:uFillTx/>
                <a:latin typeface="+mj-lt"/>
                <a:ea typeface="+mn-ea"/>
                <a:cs typeface="+mn-cs"/>
              </a:rPr>
              <a:t>Negative Correlation</a:t>
            </a: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r>
              <a:rPr kumimoji="0" lang="en-US" sz="2800" b="0" i="0" u="none" strike="noStrike" kern="1200" cap="none" spc="0" normalizeH="0" baseline="0" noProof="0" dirty="0" smtClean="0">
                <a:ln>
                  <a:noFill/>
                </a:ln>
                <a:solidFill>
                  <a:schemeClr val="tx2"/>
                </a:solidFill>
                <a:effectLst/>
                <a:uLnTx/>
                <a:uFillTx/>
                <a:latin typeface="+mj-lt"/>
                <a:ea typeface="+mn-ea"/>
                <a:cs typeface="+mn-cs"/>
              </a:rPr>
              <a:t>The variables go in opposite directions.</a:t>
            </a:r>
            <a:endParaRPr kumimoji="0" lang="en-US" sz="2800" b="0" i="0" u="none" strike="noStrike" kern="1200" cap="none" spc="0" normalizeH="0" baseline="0" noProof="0" dirty="0">
              <a:ln>
                <a:noFill/>
              </a:ln>
              <a:solidFill>
                <a:schemeClr val="tx2"/>
              </a:solidFill>
              <a:effectLst/>
              <a:uLnTx/>
              <a:uFillTx/>
              <a:latin typeface="+mj-lt"/>
              <a:ea typeface="+mn-ea"/>
              <a:cs typeface="+mn-cs"/>
            </a:endParaRPr>
          </a:p>
        </p:txBody>
      </p:sp>
      <p:pic>
        <p:nvPicPr>
          <p:cNvPr id="6" name="Picture 5" descr="nurse_walk_giant_syringe_hg_clr.gif"/>
          <p:cNvPicPr>
            <a:picLocks noChangeAspect="1"/>
          </p:cNvPicPr>
          <p:nvPr/>
        </p:nvPicPr>
        <p:blipFill>
          <a:blip r:embed="rId2"/>
          <a:srcRect/>
          <a:stretch>
            <a:fillRect/>
          </a:stretch>
        </p:blipFill>
        <p:spPr bwMode="auto">
          <a:xfrm>
            <a:off x="5638800" y="2362200"/>
            <a:ext cx="2590800" cy="2806700"/>
          </a:xfrm>
          <a:prstGeom prst="rect">
            <a:avLst/>
          </a:prstGeom>
          <a:noFill/>
          <a:ln w="9525">
            <a:noFill/>
            <a:miter lim="800000"/>
            <a:headEnd/>
            <a:tailEnd/>
          </a:ln>
        </p:spPr>
      </p:pic>
      <p:pic>
        <p:nvPicPr>
          <p:cNvPr id="7" name="Picture 6" descr="rachel_grade_a_hg_clr.gif"/>
          <p:cNvPicPr>
            <a:picLocks noChangeAspect="1"/>
          </p:cNvPicPr>
          <p:nvPr/>
        </p:nvPicPr>
        <p:blipFill>
          <a:blip r:embed="rId3"/>
          <a:srcRect/>
          <a:stretch>
            <a:fillRect/>
          </a:stretch>
        </p:blipFill>
        <p:spPr bwMode="auto">
          <a:xfrm>
            <a:off x="1524000" y="4800600"/>
            <a:ext cx="2260600" cy="1657350"/>
          </a:xfrm>
          <a:prstGeom prst="rect">
            <a:avLst/>
          </a:prstGeom>
          <a:noFill/>
          <a:ln w="9525">
            <a:noFill/>
            <a:miter lim="800000"/>
            <a:headEnd/>
            <a:tailEnd/>
          </a:ln>
        </p:spPr>
      </p:pic>
      <p:pic>
        <p:nvPicPr>
          <p:cNvPr id="8" name="Picture 7" descr="gwen_lying_down_studying_hg_clr.gif"/>
          <p:cNvPicPr>
            <a:picLocks noChangeAspect="1"/>
          </p:cNvPicPr>
          <p:nvPr/>
        </p:nvPicPr>
        <p:blipFill>
          <a:blip r:embed="rId4"/>
          <a:srcRect/>
          <a:stretch>
            <a:fillRect/>
          </a:stretch>
        </p:blipFill>
        <p:spPr bwMode="auto">
          <a:xfrm>
            <a:off x="990600" y="2971800"/>
            <a:ext cx="2819400" cy="1879600"/>
          </a:xfrm>
          <a:prstGeom prst="rect">
            <a:avLst/>
          </a:prstGeom>
          <a:noFill/>
          <a:ln w="9525">
            <a:noFill/>
            <a:miter lim="800000"/>
            <a:headEnd/>
            <a:tailEnd/>
          </a:ln>
        </p:spPr>
      </p:pic>
      <p:pic>
        <p:nvPicPr>
          <p:cNvPr id="9" name="Picture 8" descr="rachel_grade_f_hg_clr.gif"/>
          <p:cNvPicPr>
            <a:picLocks noChangeAspect="1"/>
          </p:cNvPicPr>
          <p:nvPr/>
        </p:nvPicPr>
        <p:blipFill>
          <a:blip r:embed="rId5"/>
          <a:srcRect/>
          <a:stretch>
            <a:fillRect/>
          </a:stretch>
        </p:blipFill>
        <p:spPr bwMode="auto">
          <a:xfrm>
            <a:off x="4876800" y="4191000"/>
            <a:ext cx="2209800" cy="1620838"/>
          </a:xfrm>
          <a:prstGeom prst="rect">
            <a:avLst/>
          </a:prstGeom>
          <a:noFill/>
          <a:ln w="9525">
            <a:noFill/>
            <a:miter lim="800000"/>
            <a:headEnd/>
            <a:tailEnd/>
          </a:ln>
        </p:spPr>
      </p:pic>
      <p:sp>
        <p:nvSpPr>
          <p:cNvPr id="10" name="TextBox 9"/>
          <p:cNvSpPr txBox="1">
            <a:spLocks noChangeArrowheads="1"/>
          </p:cNvSpPr>
          <p:nvPr/>
        </p:nvSpPr>
        <p:spPr bwMode="auto">
          <a:xfrm>
            <a:off x="-96982" y="5252966"/>
            <a:ext cx="1981200" cy="1477328"/>
          </a:xfrm>
          <a:prstGeom prst="rect">
            <a:avLst/>
          </a:prstGeom>
          <a:noFill/>
          <a:ln w="9525">
            <a:noFill/>
            <a:miter lim="800000"/>
            <a:headEnd/>
            <a:tailEnd/>
          </a:ln>
        </p:spPr>
        <p:txBody>
          <a:bodyPr>
            <a:spAutoFit/>
          </a:bodyPr>
          <a:lstStyle/>
          <a:p>
            <a:r>
              <a:rPr lang="en-US" sz="1800" dirty="0">
                <a:latin typeface="+mj-lt"/>
              </a:rPr>
              <a:t>Studying and grades hopefully has a positive correlation.</a:t>
            </a:r>
          </a:p>
        </p:txBody>
      </p:sp>
      <p:sp>
        <p:nvSpPr>
          <p:cNvPr id="11" name="TextBox 10"/>
          <p:cNvSpPr txBox="1">
            <a:spLocks noChangeArrowheads="1"/>
          </p:cNvSpPr>
          <p:nvPr/>
        </p:nvSpPr>
        <p:spPr bwMode="auto">
          <a:xfrm>
            <a:off x="5753100" y="5633605"/>
            <a:ext cx="2362200" cy="1190625"/>
          </a:xfrm>
          <a:prstGeom prst="rect">
            <a:avLst/>
          </a:prstGeom>
          <a:noFill/>
          <a:ln w="9525">
            <a:noFill/>
            <a:miter lim="800000"/>
            <a:headEnd/>
            <a:tailEnd/>
          </a:ln>
        </p:spPr>
        <p:txBody>
          <a:bodyPr>
            <a:spAutoFit/>
          </a:bodyPr>
          <a:lstStyle/>
          <a:p>
            <a:r>
              <a:rPr lang="en-US" sz="1800" dirty="0">
                <a:latin typeface="+mj-lt"/>
              </a:rPr>
              <a:t>Heroin use and grades probably has a negative correlation.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par>
                                <p:cTn id="32" presetID="6" presetClass="entr" presetSubtype="16"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Correlation Examples-Positive or Negative?</a:t>
            </a:r>
            <a:endParaRPr lang="en-US" dirty="0"/>
          </a:p>
        </p:txBody>
      </p:sp>
      <p:sp>
        <p:nvSpPr>
          <p:cNvPr id="3" name="Content Placeholder 2"/>
          <p:cNvSpPr>
            <a:spLocks noGrp="1"/>
          </p:cNvSpPr>
          <p:nvPr>
            <p:ph idx="1"/>
          </p:nvPr>
        </p:nvSpPr>
        <p:spPr/>
        <p:txBody>
          <a:bodyPr/>
          <a:lstStyle/>
          <a:p>
            <a:pPr lvl="1">
              <a:lnSpc>
                <a:spcPct val="80000"/>
              </a:lnSpc>
            </a:pPr>
            <a:r>
              <a:rPr lang="en-US" sz="2400" dirty="0" smtClean="0"/>
              <a:t>Temperature and </a:t>
            </a:r>
            <a:br>
              <a:rPr lang="en-US" sz="2400" dirty="0" smtClean="0"/>
            </a:br>
            <a:r>
              <a:rPr lang="en-US" sz="2400" dirty="0" smtClean="0"/>
              <a:t>ice cream eaten </a:t>
            </a:r>
          </a:p>
          <a:p>
            <a:pPr lvl="3">
              <a:lnSpc>
                <a:spcPct val="80000"/>
              </a:lnSpc>
            </a:pPr>
            <a:r>
              <a:rPr lang="en-US" dirty="0" smtClean="0"/>
              <a:t>Positive</a:t>
            </a:r>
          </a:p>
          <a:p>
            <a:pPr lvl="2">
              <a:lnSpc>
                <a:spcPct val="80000"/>
              </a:lnSpc>
            </a:pPr>
            <a:endParaRPr lang="en-US" dirty="0" smtClean="0"/>
          </a:p>
          <a:p>
            <a:pPr lvl="2">
              <a:lnSpc>
                <a:spcPct val="80000"/>
              </a:lnSpc>
            </a:pPr>
            <a:endParaRPr lang="en-US" dirty="0" smtClean="0"/>
          </a:p>
          <a:p>
            <a:pPr lvl="1">
              <a:lnSpc>
                <a:spcPct val="80000"/>
              </a:lnSpc>
            </a:pPr>
            <a:r>
              <a:rPr lang="en-US" sz="2400" dirty="0" smtClean="0"/>
              <a:t>TV watched and </a:t>
            </a:r>
            <a:br>
              <a:rPr lang="en-US" sz="2400" dirty="0" smtClean="0"/>
            </a:br>
            <a:r>
              <a:rPr lang="en-US" sz="2400" dirty="0" smtClean="0"/>
              <a:t>grade performance </a:t>
            </a:r>
          </a:p>
          <a:p>
            <a:pPr lvl="2">
              <a:lnSpc>
                <a:spcPct val="80000"/>
              </a:lnSpc>
            </a:pPr>
            <a:r>
              <a:rPr lang="en-US" dirty="0" smtClean="0"/>
              <a:t>Negative</a:t>
            </a:r>
          </a:p>
          <a:p>
            <a:endParaRPr lang="en-US" dirty="0"/>
          </a:p>
        </p:txBody>
      </p:sp>
      <p:sp>
        <p:nvSpPr>
          <p:cNvPr id="1026" name="AutoShape 2" descr="data:image/jpeg;base64,/9j/4AAQSkZJRgABAQAAAQABAAD/2wCEAAkGBhQREBQUExQUFRUWGBgaGBgYGBgfGhgXGBgYFxgcGB0aHCYfFxokGhcUHy8gJCcpLCwsGB8xNTAqNSYrLCkBCQoKDgwOGg8PGi0kHyQsLCwsMiwsMCwsLCwsLCwsLCwvKSwsLCwsLCwsLCwsLCwsLCwsKSwpKSwsLCwsLCwsLP/AABEIAMIBAwMBIgACEQEDEQH/xAAcAAABBQEBAQAAAAAAAAAAAAAEAAIDBQYBBwj/xABEEAABAgQDBQUFBQYFAwUAAAABAhEAAwQhEjFBBQZRYXETIjKBkaGxwdHwBxRCUuEVIzNigpIWU3Ki8UOy0iQ0c8LT/8QAGwEAAgMBAQEAAAAAAAAAAAAAAgMAAQQFBgf/xAAxEQACAQIEBAUDBAIDAAAAAAAAAQIDEQQSITETFEFRImFxofCRscEFMoHR4fEjUmL/2gAMAwEAAhEDEQA/AN/tagXiK+3MoC1gzOwNwQWJAzjz1G2SVzEoWoMopdme+r5AmLjfj7S6cy5kqWSqa+FQYsADc3zBA9sYiTtdCjfvBRI7qe6VM93zIy8zGarOaSRdZQbzJavc0crbE6X+8MwFVgSkXw6Dm0W9HvVMUtBUtmKk427of8w1jKy5SbYCsBWIhT2SrJmPNy3OLrZG7M1b4AQksFFbtYZh8yeUYKmIUFmnK3qVRctol3UiYJg7WalRIcNrct1tFHtLaLqKCE4DYv0Lu2XF+Rgmt2LWU4UoyhODAIXLYkDiQbi3AGKUIVjZbkkXuHS7lQYHvBm9sZqmMjKH/FK/8mjEVWoWWgIko7YCWcKrixGaiA/e5gRJW0kvEF4QFsnFhLY0m10nmBztFLN2euUtPeSCSGwhgU5lzYliUj1g7eifMAlOWsoTCkO4ORv72s5h+HqXla900YYS7hewaoFSkpXKKxiISoKKkgZkEM/R+EE7QopaT2E9lhISoKKHIxpCizXT5ExWboVElNbJCQlSypsQxFsQZjZgWd41H2oo7OfSrTYzZTMH7ypbB3cfhUB5CN6Sauh8GuhmpdHJkzAtMzCoeDAhbDq5CifZBa9r1ExIkzDPEtRKsGDCJgBzSCD1NjnFUrbE2WCpv3iFOFO+BlW/CQb684tNk0y6iinTMAXMfDjcjCTMBKnPEFmSNYtJtXDk20V6J8uQ4ldqEqfCk90WscTZ8usHGo7owgm7jvWDM6SCku51jO13aKRLPeSUqDaFmtb0zi6qNgVC5KVXV2neDEAhLWLWcWPSFOM21czKMpMko6tBIUKdC5ilJQHWtyVFhhSTYFxcWibaFZMlqZUqkSUkhQWVnDhsQsO3mIh3M2bPFUJIIBUlKu+zBlpSPDmO9lEO0adcuqwLUFrXhLJAYY0lTBBLkC4cxrzSisq+ewyUFuCvOSO0/wDTpSL4UoN9bEjNjxgzaG2JyadAxJfGUlShLYggH8QawHtiopl9qFTCACFSwcBSxCyoMSDY92wGcWO3qjFSSZJQkJlKmkELAJC8J7zm+R9SIS4O6uK2YTTSJ5SVS5pUgYSlSJSHOIhyLnIhOWnCMxV7cWSQJkwOe8WALpLpt+E9DGz2dSEbLE0KTLGEFSisurCJ6kpA8KEkywGueEU2w5MhSVYpiQtagEMpyVEE3cOXYXyDHjEcVGV/wObTsZeuXMN1qUVEscTlVgG655RzZiVCaGWxD3HwcfCL/alMlEuTNmrAKioKGLEohK1JJSAO7dJH9OcULhE8hKkqazjK4GR84ekKdg7ae0ipSVKCn7NAQcTsA7lxckklgcoBVPUkkSypQJzdiGcMWLAXPkYirFOANA7tm7uSeOdoSKo4bDXg/OLVNXK3CauetBwKXjDC6VO2JrA8dDACQDY4k8yR7fZBaZrFK1JWQQbAWJum5PMO0Cz3BA79wn2gH4wSSWhe2wuyyOhf5RFNzfhk2sX6qOUqhClKaYFKUB/LjIPwiqMgrUkSwVHCThA4ZtximtQWieXQEIchJe5dQA48Xz90T0lOgsTKlBD3K1nLVgC5flEUqmUlK1KlkAILuA5JUlLJcd2xJe+UCUVWEKxJQoMw8Q1z0GkXYtStsGz9pS1zVHsZaUlXdSArAl7WDgni5iDaipaCcAJzYkABuIAy+s4cqpC1JThAGN3ZlEAZHg0RV9QMZASD3QL9XiZLxuVmbAErtcP5gQohwmFC8pLG039pQjaFUjD3sayDlYd4f7WjNSdtzkI7NKyE8Pbwtmco9S+2zdtSapFQkOJpvyIABHpePLf2YeyVMCh3SxTd2cJfgzlvKCaTHvZXNPuJvBhmKSsS3wqKFLBUozHASO8SAL8BYZxrt5N/6qQpCEi7MWCCMb5BhwaMjuxuHVTJcirlJTMQqYUlCVAzQElirCWs/A2zLC8aKq2HOmTTJMpXaEFWEgAtxD/CMVXB0Kkm5xTfmNU5KKsQ0/2l15mIl405s2BL+6LWbvGudMSla0zHOEnChJSTk5bGnMaxS132eVktKF9jNUAGUGDu6iGwl2Yi8WO6W789dQsCnUpSD+8TMwJw48iCbnu2bOOTiMFTi1kir+QupKTW5S7xOJ2AFbKWWGIkYQbZXNgNXtcZQJvD30ywQ5xKBBJYsQXIYYgeFost6JK5U9MtSrhayoKVdKhZIdL6EMX6tAe8MwqMp5mJKB3mDKdQAxDzSQWyhtJShUgn5/PwZsruiLd+UiTNllUzCoLQbKtn+UZjrxjX791yZ0ukQcZKO1L2SWJSQ4Vmlkkv7oyuzaiWmyZatSFME8Luo97LnnG129sGd2EqYVoWVKUkhQSQkNisSCPIDhHVpt2dzRCPQzZc1NUhSggKStkdoLvNSWbkCSAGyaDtzBMNLUyklgJgKu8AB35Nyblv9IHWBV0KlFSZkx1L8RSWOYzLC2RZ/KGy9lilcpmlloKVAuStyDYpYt3U68bxFJKVh3CdiTYlBKKSglyhaAwxNdKnfR9Q9841W9VehE6nQnLsQ4bIGWSkJYdCTGYopyzNky8YSlRZQTiLEBnUcTBnHO8P+0eaZVUDLVZUmUFYFG6gCk+FT6C3zhi0QEU46ILo9qFVVKUcMqSmWyQlTElS5alBS2xHwk4hfhFfUbPkqqpZWEDupNgfyhnUbqPEnPlFMtCRhPbTCSyu+UpwEM+Flvqwyyiyo930TUJUJxSguCQXJucWEkFrNbjCK1RxiszXrZ/bf+y8jnr+fn+ABGw5kqUtlySjHJdkoBdIWWIA5m/prEqt3J1SoEJaxIxMAUvnfIA25w2soTJqEyhM7QIZnTdyyntkWwu0aXbZStElKahckoxpJFu0cggAC7CIq0uGmmrvZ2dvpvtqU6SvZ/f8gyNjLlUOFZQlSEKZSRjVaVPJCVK7qB/KA5d3DRkZKAuWsIWpKzMSrEbOAlTgtl40mCNtzJiVGWSpaEk3UVFJLNiuc89OMPoNlSpksKKxLckA4XHC2XpBcSXDjJ7vsvwR005PyKfaKVLwJXNUQlLNwdSlHzcnPjDEUmKb3VYio5cLxJtjdhclZCCZiAAceAJz0YwVu3QJSDNmKUm7MwDjnDlUi4qV9H823FOk0ypXs4qUQSHSVWycgs7/AFlE1Ts4y5KVlPdKjfEDdkhiMxy84uK/ZOFWKS5CnJJFk3yfWFJoFVDy0macIchgEluAzPUmLhUcneKuvcLhpbuwGvY+NCQjvkIBUntQMJJJZz3deMAbVkDtlOUDC2SwUnCAO6RnlFptLd1cqSEjtSrEl0BPc7ySXd725cYr6DZKlTUomFaEnMgOQOj5xcaiacu1ynTadiwlzkTKREskgpSO6lLBXeUoqWc1EOGyzinVIAUwLOwPebunMHiIv5WxEpK1IMxSUgl1C2FN7sGHDOM7UzFKUWcDgIOE4VFeLAlFp6kmBMt7pcgap89YDn4A4DMW14D9TFnT7Nl9mFTFLBPMNnENbTJQQA5treKjJXst/wCisi7gMiaEKDXz1429whs1WJRUQM8iekEUtNjXhch3gpeyA3jV7IZKoo+FkyopFKYm8KGTSMR6x2IEfSe/lbRVkvsfvUlEyWv8ShnqOseH1WzJiZk1CClSVKIBCksoOC4c8UiPdJ/2fSlzDNMtIWokuFLFzBVLuYJZdCggszhRxZ8XhcbroG5rLa6PMfs3pKimWVKQUgLQoHiLhQty98epbSqpZq5KkeKWVIX3SDhNsN9He4+MHy9lTAGNQs8iSeB9bRCvdqWVlZmLKiXdz11sGLEcGEJq4dVJKWzIq0V1Hp3xkL7qCVLKVFKcKr4cfEC/cV1aBNlbflidUrwLsmUo4UE24gjxDvPllBKKAS1lpkwulrl9S/S0Q0iEBeFy6gRZmKQGAPNvjFcFp3v9iOpGx57VIMyvWlSAqaorUnG5StsRcCzd0W5vF+mjQUgsgAgHwjUA6xbVE+TLWpKgolKu6QxOGxZ+pVFTt1SpiR2Cgi7nGASQNBa3tguDK9yni6ahl7AG0ESEd5ZKiMgEpPsa3UxXy9vSVkBKVm/8otFqlcwC6ZXp+kdKppD4JRHMD5RToVns0jK8VF9fY6aNDBTM1xckg+sE4ZeqUFwxsGNvbFVUTZ7d2XJN9XA9kcp0zyHXLkh8sJJ97XhvBn5fUvm6fn9Cj27UJkVHd7qCMjoCMJbPgn0ieo3jkgOCFKa6me+t/k0WikEllSpJPNLmGTdnBr08j+0QxU5dV7gc1T6P2KyRVSiy5jAM90Ic8CXL/WUQpFNMWZvbTMTgpRg7pAsGuwDpIJ0i0Ts9BF6aQfKGqokvalkMLZdS0UoVYyzRdvp+UFzFGSs/yV1XtiXiExQGrhyFF7NYjRvSK6Qulnz3UqekqBKWwtZyAMzdjF/9xRivSSOpHrDfuSHcUshwBk9uLGAjSqQacG1ZW0aCeJpSTvr6pjUVKEd6atv5SQT52f3xn6tUufNKwtaTbupwkDmHNovf2ZKJc0conj344KSS3/tZX+/5wSjVg06baa7NE49KWjs7+o3a+0xLlpSpaVOyb5kEsVEJNu6XiirF0kyYlJVODWAThIPrfzi9VQ02LvU0n1X/AOUOmS6Vr09OG44vp4Hh1FlyNprs1/QfFg73t7g0/Z4lS0JROWpBQFpCkuQFEvlaxBvEVHtqnp8TzJoUoAE4XcDiHFuUGTJdO38GUzC2KblcgdPnGfXXyHAOzP8Aev2Xi8lVLRtPvpf7W9i1OD109zRbQ3ypl0iUSxMMwE98ln7qlX4AkMEhmfWM3I2yiZLMtf7oAv2qAVLDggv3gVZjWB58ySPDSy0DgVTdf6xAhCC47JIB4KmfFRhsMPUy299P9ASxEHK9yxTWyZKFok1CppmJUk4pZFiOajrwioFQAAGDnO54toYQpEu4SzfzK+JhKokc36mNEKVRNylq36dPRIU6tN6LYjqilRDrUBoGce+J0FGEd9SmGRSz8gfOB1UoPH1MOSghOEEt1/SLVOponey22KdSB2VWgF8IHmYjE5jed1DGG/dBz9f0hn3EcVX5j5RUqU3rb2RcakV1BDRy/wDOH9qoUEmgTwPqI5CuXn5jONE+llbcGElLBsiT8P1ikr94Zg/6qh0Ab5w/7uWITMc80g+0RWr3XWt/ByJxAv01i4Tj1M0sNN7HEbyqxAFSj1BZvWLP9sBcpkqb2H1MZyo3Gmi5myxw8fq0WdNsacJd1oI4gF38w0XWlBpZWBhqFWLancvKLazhnJJHB4FNRhmoOJ2UBwOeg0MD02yJqWYk+YHpZ4EqdlzSoFIwl38YUxHWM19TXKhpuHby1Ce1ckgNmqxPu98Vi60N4gel4k2psmfMAJlg20IEU0rYtQ5Al207yX98NhLTUw1qE8zsnr5Fh96BFj6xaUfgIUB1JbpGQmbCqwo/uf8Acn/yi5otnTShlpmJWxZnLKF069AesPk49xFKjUvs/wCb/wBBWNsyPrXOH085JUO95PGbnyqksVS5gORGFRIHK1obJmTUKDSZpL/5Zv8AB+sE0uhIU5r9xd1Mxlhrk+wdYlrwtMtBYEnK4yHKM9WTlhbNMYHVBHuixrtpJTKQlIxkh3WFFST/ACuqwiPoXTptOVweprZg0I9jQyXtBf5tRfrbPzgMbVIKb3e6SzH2wxdSQtJyuGAIIuW9Q4PlAVotQcl2Nn6fGM8RCnKOjkkwmr2grFcq/SEirIOanbn8s4rV3U/O2Yc5ah4LO0HCbAcTYEnqGcMBc8Yk6bUUBCcXJ6ewRMqVYScXtOcBSa1bviU7x2rmHs3DO97+6AZUzCAXA4aN1/SCjC6JNpPYn2jtEqUx+fxaIpc/LI+fvtAtat82c8z65mGJUwyH+3/mHOksqFRqWk2HVtX3y6Q9h40n3APEtNOZBOBR1DAdNLxUVE8FRskf0j4RPLWGYKR6EH/sMDwPDqMjW8VybakzugdnhDWsQbly7i8DUZS9nfgH1iKtqn09Qm/mAIdSTRh/ED9ZNlE4VoWJxbzuLaNIEpCiDiJ91i9/hFegOYLrF2A72tjk8DITDKcWo6iqkk5DFS76wxaCBEoFyzfXuiJXOCUSZriCbRFOWcolWlogXnFON2FFkZfjCghKbaQovKXmPf3IzCRzIiNUxSiyfY4iyEviB6R3COAji5jtWK4Uy+I9SffD00x/N6CDSiG4OQgcwaSIUyl6LPm3yhqpSmYr9g+UEQxUonVPq/utEV2R2QEuUsapPUPEaZqnbAknp8jBU4tkkq65eyIjOUbANyFoP1Av2FKqQk94I6Zn2RNNqFnwpAHX4R2WhTXVbhaGqlE6j2fKKbSLSbB+zJuQ/Q/pDzmH00dvcGiZEuOlN3AHtgcwWU5LIVbAoeQPvygWfQIucBJ/+N/TIQekWuke34mJQotkImaxLXMzMlkK/gEdEn46xW7YSjsj3ZgIUg3SG8aXjbpll9BAG8aT91nckv8A2kK+EBOfhfoPw0Uq0H/6X3MdVUJU+FP90r9IDOz1Ad5Esjmkj4R6UsE5tA06Wk2wh+cOVeRkdCPYwZpgR3pSP7j7Hjn7Llt/DT5L/XONgvYsk5puerxAd3JXE9Hi1iH3Zbw8eqRjpmyZOss/3q+cBT9lyRkiZ5Kjczd3pQt7HgZO7IuUv1e0NjiJd2KeGh/1RgF0aAcljq0cn0iB9H4vG+/w7bvJSfrnHDunLILoHUO/teGrFvuLeEj2R5sqSnir0HzjssIDgrUP6f1j0SZuZJH5hAx3PlDNXw98HzdwHhIroYVUtKv+qG5p+UNVSJ0mJP8Ad8o3FRuECHQxBydvPKK5e4cx/BaLWKXcF4RdjMIoX/EnyP6QxWzjxT/dGjXuqtL90W5H4REdllJ/hj1VBrEXA5VIzsykX/Kf6h84gNKoae75xp5uwkq/MPP9IiG7L5KP16RfMInLGdwHgYUaL/C0z8/u+cKL5hdiuWPR6fetSv8AKyvchj8Y7/i8jOWkjkv5xiRIIIYnM5nMc8oeUEEMT6evlnHneLIcsTK2xt0b4y/xS1joQTDhvhIUrClM1+OF+fujFIJDlr8+AZ/jEiKpZLkJFr5NF8Zhcw+xs/25TkB5hv8AmB+UTSq2nVlNQLtf9RGHVVFic2OhtY5iCaaqSfEGbh6H4ROOGsT5G2lqp7ETEL/qDejxNMlJmfj9FfKPP5qknhnr9dYjVPCGctpp9c4Ljl8xHqj0dFPhAAy8o793ePNkVZSGCyMRzxEXbS/sgn9qTQbTpiWOSVku/UZROLENYiJ6B92AzMLAIw/+IpwY9oWyvhOZtmOHuieVvTNcDGkhtUD/AOsXxYhKvFmwaOgRlUb3TAWaWfJXud4sJO1KlV00ylj+XF8U9IHiQ7jI1FLYuSYG2ijHJmJ/MhY9UkQpBqSATSzB/VL+KoJVTzMLqllCW7xUpDDqQpvOKz03pmQ2M3FpoEo5naSUEfiQk+qQYk7JsoqNk7ap5cpMtc6WCkqSLgulK1BJBFiCALxd0DTyRKOLmLp8yLCDg3JaD69F0ptyTtd20Iig84gnU5PH1g+ajs1YV908yLjle8JgRaC1QjRlOUEWKD5l/fDdqbdlU0l5gLZJSGdR4D4nSH7f27KpEOsuo+BAN1H4J5+82jzDau0l1KzMmOVGw4AcEjQfVzeOhhcO62stImKvWVPRbhG0N66iYolK1S06JQSPUi5P0wi/3L2xULWUTStSMJIUcwQRZ9QX14Wiv3c3YmLWkzENLU7YiQSzElIb3xvabZqZSWSG4/rD8VVoxjw4JfPMTQp1JSzyYk1R1ENmzkkXT7InKTDJiDHKudHKDlSVMO64ytHEqXwHl/zCnSDnrpHEyHS4ccgcuNusMTF21EJp4F4ZOvmj3Q8yP9R5t+sNMsg+P1iXRLMGm0ksjwkHkYAm7upVkZgfoYuSl+BjgWBpF530JlRmF7pF7TFwo1HaQonFkVw0Ybthi0zv8Yca0Fs78PS/SJZS2BBKbi4bMPlfy1hqUOofhckC5HEnyjnHLSGpBc6gWz4lhlbJ/SCJiUgrDjQ556Ono0RKTga7lSgw46D65w6WcnZhicM3P52gGwkiB2u/mwOYHr+kT9s1unUcR6F4hVKS9vCwzfy5XDWMRLW6mtn7nZuWkTVg6k5WbE2v1GmbHjrzjigSliEuHDvm9r3yz6CIplUpIYg2dmfI5uDo+Yhq6kg5EA2tlzbR2uxaIWSlIALJsMg7sMnHKB5i7EFxbozZdNPWOylKUpkjEVBrfiuPbl5iPR93dw0S0drU3UztiYI1cnUjicoXOooLUZTpOexkdjbm1NUHSMMst35ji3Jrq5WHWNvsr7NpEsDtVLnKHE4U+gufMmBNq/aQmUhUuWntJqXTjt2diQFWPecAFha+cYj/ABbVlZV28wEqxFiyXy8OTNZsoxyqzl8+fOh0qeEij2ek2bKlfw5aEf6Uh/WC1HlHh8neqrQrF94mvzUSD5Gx9I9Q3O3mNZJJUnCtBAUwsXDgh8tbQClpZ9e1vyNlTcVcP25VKlU82YgAqSkkeWvln5R5TvlvZMqpMtKiMIewsFEEXUMrPYc49Q3qnYaKeb+Aj1t8Y8L2mMMxz4VpY8iMvPL1MbcK8lKTiuv8nU/R6cJ4mLl02BZCMSgBmSB6xudxtoKpayWlKnlrcLYnCRxGIAlix8zxjEUtKtZ7qT7vfHrW4G4hThqqkutv3aB4UjieJ+r6acPTne9j1P6xjcPGhKEpJ3TVt3fp6WNdtrApIcFR/KAlRIzyVkLZxQTdz01EhSkDsJhLoKHGFj+IAgKcPwjXzJAOgMcFmH19PG90oKWe2p85zO1jxD/Bc4zT96X2amtjJdZGQCmIbncCOqoZlIcQly08FkYwbW77EAvwbLKPZl0KVSiibgVi8XdABJ1Z7Hm72jzzaFIqnqJkuWpWAFmUQQoEAsbNrrGTH4rERs3Lw9lpYqGHg/279ygXvdUAAK7JRezg5jLLI3a3LjBFLvfOyWmXyYk9eHtju0NjS5zt+4mcGeUo6OM0dRblGZ2h2tOsomjAWF7MQXGJJyIzuIzU8U57MTU4tJ6myTvWSD3EKyYYmLH1BIhtPvmCVBUhQa+YII5FmjEGeCQ2T3z9LaM/sgr7wkEqFibA5h9T5Bodx2CsVI2h3skgElExIBbIZ5vnlEad6KV/4gDmwOYJOFvX4xjUzXYEqDm7cb8+TNeOocMT3iLXGd7X0LECCWIt0L5lvob79rydZoHUt74kRXSjlMQf6hGEE10kl82y9cuDxBOlylpwqZnDgFrZ5H3covmF1QfM+R6P3eIiBdKNGjCVUwqRcqIRhKTqk3118ydI6NrqB8ai9rgefDgPowXHii3iY9Ta/dTy9YUZIbXJviXfhi+cKD5iJXGgSpKUaG5wEu6QFG5HFi3MQ+VIQ5BWHBFgQwfMqGlg9tT1h9HKAZSklQTjCgTmRkxtq4e8CCR+8xjFpyexABHAW9dIzNGe1rXHTpV2GXW1tAdOUMkUWJ+/iDGzuoeItcOLgcXf0JVPUVMdHbCdLu+b2OvDOIKZKxMKh4cDsNbsD9cYFkyo7RbPDpCWN3BL5Obn0V1ieZsvBNZypyAbDIu49CD5CIlTFIFkgYiw5fiYPp3j7YkoqhJm4pirAYWLuFFmJ4dxm1iK9mMjFXsV1PTFZIBw4T+J3JNsLa2eFtLuNhIBVfS+Ybgb/VoNq5YStJywnMO7JuwIdy6Yq9pKQyiLBWQJ10JB+EXa7Aa6I3P2c7vpK1TlDw5ONfnGr32UfuM1v5X6Y0hoE3HUBSjo8G721ATQziWYpw30xkJfydxzaORObnUafzodOEMiSR5IacqQS3yc3cnUtpy4AwMJYHE8T8uESJnk2yGWenCIayrSgNYnXkeB5xbvLwwRrXmSYwOA98EbO25Mp5mOUohV87guGuDY+cDUuyZk1lHuJN3OZHIfMiD0UMmV4lYjwzPoLDzjVT/T6lToBUrU4LVloveypny1pnLxIUGwhKA+ouzhiBFf9xTMAJSSBdtbD2gQZunsJVXNmhKgAS4scKAlICU9SSXPsjbbF2LOp5hEySlSVpwFScNgbONQ+vlHWoYeNGGVq76iePKDvHQxu71OFz0g6kR7KhAAAGQtHm8jdieiZ/CUCDZQYi2V49Co5qigY04VNfrxEaIzbdpGeXcIgKrSEhS1YiLd1IfI6AXJ89IIXUAaj64cYgmSlLIwrYBTmwLgBinO2htqIqdpKyKjoyKWlSVEqbCRYj8I4Kd9decUm82ywQqcC6k+LhhDZ8CH9BGoCGSw0jJ73zVSqWdNRiSoDDyIKwlRtl3SfoRixMEoZR9N3dyiThmDL5jpAdbRIWjsZ4xSzdKh4pZ/Mg6HiMjrFfsjafOLmbOC0XzEeb4tteprcFJWZ57tnZUyjmhCiFA95Cg+GYgsARwZg40MRpn9FMH9NSwZm9I9FlbJRXSjTzCQUnFLUPEk5KA5EWbpwEVU77MlBzLnoY5haCLOCzpJ4COlDEwa8T1OPVwklLwrQyipwUrhlfPIuX1IY+XtjuIsWLp9mb5HXTzi+mbjVIDo7JZz7qwHINrKZizekA/4Xq5Z78iYpnYpY/8Aa+sMc4PZmZ0prdMCTUknvBms4IsBYa8X9sRzVNiAZw1lcPd/xE69nTJawqbLmixtgUBY6huuozgGcsm7YtLtq5a7nQ2HlBPXYFxaROJgADWDFiPLTmYS+8A7O1i3XPIjpAFZTmWFFCyD3hg0ABCtPRhwiamqiQUhrFmLgt8C44xbWlwbFhKIYWPlibytlCivlzQ1wr1hQpoq5p5eES0pJCyA+TXOXdzyzDwqhRcKSwLZAuxOT2vb3wxc27KAxKOYtcMC7ZQOmsuoMxOo/EBoxYtZJdzlG1Gi9gmkpWUkgiyFksclFgNRmzD5ROicwWyGOAJv+Ivr5J55QFMnOSlTm+YVZSXDg5XZhaJFKUqViFwgFSgDdI8Ifm3OzRQanpZDkrdbEpuAUOfykH0ufpoGnVRUoqwJ8N7ML5ZAPx9IilqM0rT4CLu3dZ7B/q0Rbc29KlyUypYSuYWxrA5Bgn+YHED5ZwSV3YuN5HKzbaJSXGocA6EucT5izW1ihIXNVjWS2g4/IRympSTjmZ6Dh15wTMXDVGw1JR2PTtxdrAy8L6N6xZb9VRXs5bWZctxyCxnwvh9I8t2Ft0yJgB8Js/DX5+senUm00TZS0rGJK0EKDO9rMNT+kcXE05U6jktmbqck0rnk1ZMCnQ5GRcG+vseFsSSACogqUlmdi3RszaGo2KZ00FQUlIDHMFShonkCQH5RoZ2xxLTgSUpWogYXdgX8R6PZ/MR1sLU4NsiTa77I2zwfHhZtpFdX7TUhDtrkTp5Hi+sV1dtbCLWUR6Pzieq2DNwKmLcpBYlJyObFjdhnweM7te//AC5842qriJXzzer/AI+hKODoU3dQWi0/2aLc7b89NSlMpS2U+LCbD+byYdcuEemTdt10hPad4o4qAI8+EeJbtbZXSzkzEEOggsfxB3ItfQdLR6dW78CrSRKUZaVJGNJPeLHEXByDv4c/cMrLVisRSlNqUY6B9PvvVKX/ABDfRg3ozCD6rbVVNSkBWJOSkvhJfn/xrGNo66WmYlOIFSlAAAh3JYdM42EmUrvYZvZMQ5IGEjQO2ZN/KFN54tNmfhuEloaWg2s/dW3dY4goF3GQAso5DPWNDQLBQC75+r3iq2RTYBLC+8cCe8Ql+KXZ79C0XFVOCJalflBPoHg6EMquxVaSbshT7Xc+T/CMj9oe0x9xUlJ70xxZ2w/i9hEF7H212hwm72L6g/GMB9oG3P36ZQACJQKAgPbjiOpICYz4mb4bceo+hh5OW22pm9mVOEsdC0ammqXH15R58awJWQHuSRq9/wDmNZsyecIGsefxdHL4jWlpc1e7iialJHP4Rf1SWWsaOfbeA9z9mF+0PBhBNVOdajxJ9IzN5UhG8mRiUBEYnMY6pURawcZksSzJiswojoTDFygvxhKuSkg+8R0KhKMGpsFxuQr3bpV3MiXi0UkYT/sIioqN0qVSroUg8UKN7kuQrECb6vF6JxEMmpBh0asl1FOlF9ChG4coeGattHKP/wA4UXTwoZxp9wOWp9jz2fiFnbMgO7ElyCdbNleGqxAd4O131zyB4i2sB0m9shRGFwUl2V+Ia2JwtkW+UEr2nwOtrBQbLI6WBdtBHYcWnZnIas9SWlQkqU6s3ISR4mD5jwnIgajpE4mMhRCyiT2hGIsCSkH8pcOCmx4i1ortpTxLCVFXesRaygGc3uDmLjMmM/PrZk84QSEjqw+Zi4wb1G0ot67FptveczTglg631U+b+ucAUlE3eVdXu6RLTUaUDnqdTEylQ1WWxo9DilREqHKVEalxCyJaYuNgbymSQlZOHQ8OsU6jEBhFSKkrMbDQ9MnKE8Y0LwzClgrMN0ye5uPbAiaIS2Ch/UbueL5c4xmz9qrk+G6dUnLyjUbP3oRMDEsdQfpjGSEpUX3R0qWLnBZXqjU7D2MakHF4GINjl9P05Wjx3bNGpdROFOCuVLURiAsRiwg9LgDjnHrX7YUqV2aSEpvZIspwbKH4k5WfTg4ilp9mFFkgEDNrOeOHInneOjHF0pKyf1NdOtGrJpysvnU81nbKmyEJWrulTsk+JrF20F4Np9jT5yFLQkKCUFamZwASLjjYluAPCNBvvIUUy2Spu8T3TY8Hy90WG6tbLlyxdI7oBJVmS5c35gcPWNN1JXRpjBR/a9PUwuwpBFXJLs0xJfocXmSzNzj2mmrUrCpblSQpQBIbEgmztq3y0jE7U2Ug1CJtMpEyYqYAZTpviIyIYDn1eLtFQqUHMqYbjLDrlYl+PpygG+5I0acZXb1NFQbNMoYpE6cgOCUAgp64VAiNCnbkzAxWOaiE5a6AZco8mqftHnSnCZQSxIdYVa5YN09xjP1+80+pIClqU5skZf2iCTS2Knh4Td529rnoW2t8JUnEJJC1m5UPCDxf8R6Wjzra1WVOtRckuSeJ/WCKPd6rm+GRMbioYR6rblGo2b9lMyb/AB1sDmmXn/cQw8gYxV69OP72iVK1OEbRMFQSVKmAAElZcBNzcvkMhHru6O5qyypoblGk2DuTIpgMKALC5uS3Em5i5qK1MsMkOdOEcPF4qM9dl82Rx87fhiMqpiZMvCmxIYcucUihE86YVEklzEJMcd1eJK/QbGGVDDEZMOJhijGiLKaETCxQ0mGw9AsfDQqOAw1oModi6wobi6wou5Vj5vSm9nJjcbr7uqS0yetSQLhDs3+ovYcvVsortm08unv4l8f/ABGnWLX7wpfisOHz4mPR4ic5+Cn9TnU6cV4p/QtdvzJdSlCAGSgkuNXDEdMvSK+XssAMkgeUcC2iVM6EQg6UcqYyUs7I1bMXoAeh+bQFPlqT4kkdQYuEVMToq4F15R3ReRMzClwwqjUrp5S/EhPo3tERq2DJVopPRXzeK5yHVMtUmZZSohWY0FXumsXlqCxwNj8j6iKKqpVyyy0qSeY93HyhsK0J/tYWVrcfTTn+I+MSz6Vri3PSK9yC4zi0o61KxhNle/p8oTUTj4ojY6nabbE6Vq49RF7Q75pNl2ijmSNRbpEPYA5gHy+UJcYT3Rdjf0u3paslD1gpSZMzxJQrqlJ94jz+Rs5Og9FERaU1I3+YOijGSSUH4ZFpWNfT7JkJViTLQk8QG9zQUNkyjmhN8879XN4zdNb8U31/SLOnVzme35Ql4ma6sO8u5dI2JJIYolkcClJHtBiypaVCAySEjglkj0S0UtOl9FnzMWVPJ/kA/wBR+bwEq85dX9S99y1kGWD+Y8osZNSwskJ65xW06eJ8gIOEwJDlgBrGR1nB3TKcSWdPwpKlGKdU0qJJzMKqqu0NrJGQ+JjiI5tSo5yHQhlWp1cRKhy1RGqG01YJkajDTHSYYrKNkQWcMNeHKhsaIsBoQMdVDYQMMBHYevpCjnpHIsh49S0mG5ueMFPDXjkepZyfMdjhdpDCYaTA2LJ0zolTUQE8cxQuVNMNSsWsupgmXUxSJnROifGGrQNEZmgl1MT40rGFQChwIBHtihk1UFoqY506TTHpnKzdaTMuh5Z5XT6H4GKOr3SnJ8ICxxSb+hv6PGnl1IOcFIn8YuOJq0+t/UuyMIKlcs4ZiVedlD1z8/WCpUxK8lB+Bsfbn5PG1VMBDKAI4G49sCTdjU685SPJx/2tB83F7xt6BpIpJMqLOmlHnBEnYMlOWMcgst6FxBkvZyBkVeo+UZqlaL2LynKcHiYsqd+JgQSANT7PlEqZhGpjJmZMhcSEHnB8pkhyQOpjNioUfxGJUh879YGU2GomgXttCbIGI+g/WITUqmF1HoNB0EVkkQfKjJMbFJB0oQ5SvSIBOtHFzXhaiQSpkcUuIVTIbjjVCILJnhqoakwiYekAxKMNTDFqhqZkNQLHKtHYYVQkmGJgkrtChnafV4UECeTx2FCj1TOSMMKOQoEsRhphQohY1UOTChQuewcSVBguSbGFCjDU2NUAiWbQbTnunyhQo59QcidETIMchRlYaJxEskwoULYSEo59T744+cKFAsIKlfXpBAjsKM8twkTScoJl/OFChPUM7LMdJ+vWFCgokZGrP098dRChQ+OwDJDkYR0+tTChQ5AAs3OGJP16QoUEgWSfp74Ry+ucKFDQRis4UKFE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REBQUExQUFRUWGBgaGBgYGBgfGhgXGBgYFxgcGB0aHCYfFxokGhcUHy8gJCcpLCwsGB8xNTAqNSYrLCkBCQoKDgwOGg8PGi0kHyQsLCwsMiwsMCwsLCwsLCwsLCwvKSwsLCwsLCwsLCwsLCwsLCwsKSwpKSwsLCwsLCwsLP/AABEIAMIBAwMBIgACEQEDEQH/xAAcAAABBQEBAQAAAAAAAAAAAAAEAAIDBQYBBwj/xABEEAABAgQDBQUFBQYFAwUAAAABAhEAAwQhEjFBBQZRYXETIjKBkaGxwdHwBxRCUuEVIzNigpIWU3Ki8UOy0iQ0c8LT/8QAGwEAAgMBAQEAAAAAAAAAAAAAAgMAAQQFBgf/xAAxEQACAQIEBAUDBAIDAAAAAAAAAQIDEQQSITETFEFRImFxofCRscEFMoHR4fEjUmL/2gAMAwEAAhEDEQA/AN/tagXiK+3MoC1gzOwNwQWJAzjz1G2SVzEoWoMopdme+r5AmLjfj7S6cy5kqWSqa+FQYsADc3zBA9sYiTtdCjfvBRI7qe6VM93zIy8zGarOaSRdZQbzJavc0crbE6X+8MwFVgSkXw6Dm0W9HvVMUtBUtmKk427of8w1jKy5SbYCsBWIhT2SrJmPNy3OLrZG7M1b4AQksFFbtYZh8yeUYKmIUFmnK3qVRctol3UiYJg7WalRIcNrct1tFHtLaLqKCE4DYv0Lu2XF+Rgmt2LWU4UoyhODAIXLYkDiQbi3AGKUIVjZbkkXuHS7lQYHvBm9sZqmMjKH/FK/8mjEVWoWWgIko7YCWcKrixGaiA/e5gRJW0kvEF4QFsnFhLY0m10nmBztFLN2euUtPeSCSGwhgU5lzYliUj1g7eifMAlOWsoTCkO4ORv72s5h+HqXla900YYS7hewaoFSkpXKKxiISoKKkgZkEM/R+EE7QopaT2E9lhISoKKHIxpCizXT5ExWboVElNbJCQlSypsQxFsQZjZgWd41H2oo7OfSrTYzZTMH7ypbB3cfhUB5CN6Sauh8GuhmpdHJkzAtMzCoeDAhbDq5CifZBa9r1ExIkzDPEtRKsGDCJgBzSCD1NjnFUrbE2WCpv3iFOFO+BlW/CQb684tNk0y6iinTMAXMfDjcjCTMBKnPEFmSNYtJtXDk20V6J8uQ4ldqEqfCk90WscTZ8usHGo7owgm7jvWDM6SCku51jO13aKRLPeSUqDaFmtb0zi6qNgVC5KVXV2neDEAhLWLWcWPSFOM21czKMpMko6tBIUKdC5ilJQHWtyVFhhSTYFxcWibaFZMlqZUqkSUkhQWVnDhsQsO3mIh3M2bPFUJIIBUlKu+zBlpSPDmO9lEO0adcuqwLUFrXhLJAYY0lTBBLkC4cxrzSisq+ewyUFuCvOSO0/wDTpSL4UoN9bEjNjxgzaG2JyadAxJfGUlShLYggH8QawHtiopl9qFTCACFSwcBSxCyoMSDY92wGcWO3qjFSSZJQkJlKmkELAJC8J7zm+R9SIS4O6uK2YTTSJ5SVS5pUgYSlSJSHOIhyLnIhOWnCMxV7cWSQJkwOe8WALpLpt+E9DGz2dSEbLE0KTLGEFSisurCJ6kpA8KEkywGueEU2w5MhSVYpiQtagEMpyVEE3cOXYXyDHjEcVGV/wObTsZeuXMN1qUVEscTlVgG655RzZiVCaGWxD3HwcfCL/alMlEuTNmrAKioKGLEohK1JJSAO7dJH9OcULhE8hKkqazjK4GR84ekKdg7ae0ipSVKCn7NAQcTsA7lxckklgcoBVPUkkSypQJzdiGcMWLAXPkYirFOANA7tm7uSeOdoSKo4bDXg/OLVNXK3CauetBwKXjDC6VO2JrA8dDACQDY4k8yR7fZBaZrFK1JWQQbAWJum5PMO0Cz3BA79wn2gH4wSSWhe2wuyyOhf5RFNzfhk2sX6qOUqhClKaYFKUB/LjIPwiqMgrUkSwVHCThA4ZtximtQWieXQEIchJe5dQA48Xz90T0lOgsTKlBD3K1nLVgC5flEUqmUlK1KlkAILuA5JUlLJcd2xJe+UCUVWEKxJQoMw8Q1z0GkXYtStsGz9pS1zVHsZaUlXdSArAl7WDgni5iDaipaCcAJzYkABuIAy+s4cqpC1JThAGN3ZlEAZHg0RV9QMZASD3QL9XiZLxuVmbAErtcP5gQohwmFC8pLG039pQjaFUjD3sayDlYd4f7WjNSdtzkI7NKyE8Pbwtmco9S+2zdtSapFQkOJpvyIABHpePLf2YeyVMCh3SxTd2cJfgzlvKCaTHvZXNPuJvBhmKSsS3wqKFLBUozHASO8SAL8BYZxrt5N/6qQpCEi7MWCCMb5BhwaMjuxuHVTJcirlJTMQqYUlCVAzQElirCWs/A2zLC8aKq2HOmTTJMpXaEFWEgAtxD/CMVXB0Kkm5xTfmNU5KKsQ0/2l15mIl405s2BL+6LWbvGudMSla0zHOEnChJSTk5bGnMaxS132eVktKF9jNUAGUGDu6iGwl2Yi8WO6W789dQsCnUpSD+8TMwJw48iCbnu2bOOTiMFTi1kir+QupKTW5S7xOJ2AFbKWWGIkYQbZXNgNXtcZQJvD30ywQ5xKBBJYsQXIYYgeFost6JK5U9MtSrhayoKVdKhZIdL6EMX6tAe8MwqMp5mJKB3mDKdQAxDzSQWyhtJShUgn5/PwZsruiLd+UiTNllUzCoLQbKtn+UZjrxjX791yZ0ukQcZKO1L2SWJSQ4Vmlkkv7oyuzaiWmyZatSFME8Luo97LnnG129sGd2EqYVoWVKUkhQSQkNisSCPIDhHVpt2dzRCPQzZc1NUhSggKStkdoLvNSWbkCSAGyaDtzBMNLUyklgJgKu8AB35Nyblv9IHWBV0KlFSZkx1L8RSWOYzLC2RZ/KGy9lilcpmlloKVAuStyDYpYt3U68bxFJKVh3CdiTYlBKKSglyhaAwxNdKnfR9Q9841W9VehE6nQnLsQ4bIGWSkJYdCTGYopyzNky8YSlRZQTiLEBnUcTBnHO8P+0eaZVUDLVZUmUFYFG6gCk+FT6C3zhi0QEU46ILo9qFVVKUcMqSmWyQlTElS5alBS2xHwk4hfhFfUbPkqqpZWEDupNgfyhnUbqPEnPlFMtCRhPbTCSyu+UpwEM+Flvqwyyiyo930TUJUJxSguCQXJucWEkFrNbjCK1RxiszXrZ/bf+y8jnr+fn+ABGw5kqUtlySjHJdkoBdIWWIA5m/prEqt3J1SoEJaxIxMAUvnfIA25w2soTJqEyhM7QIZnTdyyntkWwu0aXbZStElKahckoxpJFu0cggAC7CIq0uGmmrvZ2dvpvtqU6SvZ/f8gyNjLlUOFZQlSEKZSRjVaVPJCVK7qB/KA5d3DRkZKAuWsIWpKzMSrEbOAlTgtl40mCNtzJiVGWSpaEk3UVFJLNiuc89OMPoNlSpksKKxLckA4XHC2XpBcSXDjJ7vsvwR005PyKfaKVLwJXNUQlLNwdSlHzcnPjDEUmKb3VYio5cLxJtjdhclZCCZiAAceAJz0YwVu3QJSDNmKUm7MwDjnDlUi4qV9H823FOk0ypXs4qUQSHSVWycgs7/AFlE1Ts4y5KVlPdKjfEDdkhiMxy84uK/ZOFWKS5CnJJFk3yfWFJoFVDy0macIchgEluAzPUmLhUcneKuvcLhpbuwGvY+NCQjvkIBUntQMJJJZz3deMAbVkDtlOUDC2SwUnCAO6RnlFptLd1cqSEjtSrEl0BPc7ySXd725cYr6DZKlTUomFaEnMgOQOj5xcaiacu1ynTadiwlzkTKREskgpSO6lLBXeUoqWc1EOGyzinVIAUwLOwPebunMHiIv5WxEpK1IMxSUgl1C2FN7sGHDOM7UzFKUWcDgIOE4VFeLAlFp6kmBMt7pcgap89YDn4A4DMW14D9TFnT7Nl9mFTFLBPMNnENbTJQQA5treKjJXst/wCisi7gMiaEKDXz1429whs1WJRUQM8iekEUtNjXhch3gpeyA3jV7IZKoo+FkyopFKYm8KGTSMR6x2IEfSe/lbRVkvsfvUlEyWv8ShnqOseH1WzJiZk1CClSVKIBCksoOC4c8UiPdJ/2fSlzDNMtIWokuFLFzBVLuYJZdCggszhRxZ8XhcbroG5rLa6PMfs3pKimWVKQUgLQoHiLhQty98epbSqpZq5KkeKWVIX3SDhNsN9He4+MHy9lTAGNQs8iSeB9bRCvdqWVlZmLKiXdz11sGLEcGEJq4dVJKWzIq0V1Hp3xkL7qCVLKVFKcKr4cfEC/cV1aBNlbflidUrwLsmUo4UE24gjxDvPllBKKAS1lpkwulrl9S/S0Q0iEBeFy6gRZmKQGAPNvjFcFp3v9iOpGx57VIMyvWlSAqaorUnG5StsRcCzd0W5vF+mjQUgsgAgHwjUA6xbVE+TLWpKgolKu6QxOGxZ+pVFTt1SpiR2Cgi7nGASQNBa3tguDK9yni6ahl7AG0ESEd5ZKiMgEpPsa3UxXy9vSVkBKVm/8otFqlcwC6ZXp+kdKppD4JRHMD5RToVns0jK8VF9fY6aNDBTM1xckg+sE4ZeqUFwxsGNvbFVUTZ7d2XJN9XA9kcp0zyHXLkh8sJJ97XhvBn5fUvm6fn9Cj27UJkVHd7qCMjoCMJbPgn0ieo3jkgOCFKa6me+t/k0WikEllSpJPNLmGTdnBr08j+0QxU5dV7gc1T6P2KyRVSiy5jAM90Ic8CXL/WUQpFNMWZvbTMTgpRg7pAsGuwDpIJ0i0Ts9BF6aQfKGqokvalkMLZdS0UoVYyzRdvp+UFzFGSs/yV1XtiXiExQGrhyFF7NYjRvSK6Qulnz3UqekqBKWwtZyAMzdjF/9xRivSSOpHrDfuSHcUshwBk9uLGAjSqQacG1ZW0aCeJpSTvr6pjUVKEd6atv5SQT52f3xn6tUufNKwtaTbupwkDmHNovf2ZKJc0conj344KSS3/tZX+/5wSjVg06baa7NE49KWjs7+o3a+0xLlpSpaVOyb5kEsVEJNu6XiirF0kyYlJVODWAThIPrfzi9VQ02LvU0n1X/AOUOmS6Vr09OG44vp4Hh1FlyNprs1/QfFg73t7g0/Z4lS0JROWpBQFpCkuQFEvlaxBvEVHtqnp8TzJoUoAE4XcDiHFuUGTJdO38GUzC2KblcgdPnGfXXyHAOzP8Aev2Xi8lVLRtPvpf7W9i1OD109zRbQ3ypl0iUSxMMwE98ln7qlX4AkMEhmfWM3I2yiZLMtf7oAv2qAVLDggv3gVZjWB58ySPDSy0DgVTdf6xAhCC47JIB4KmfFRhsMPUy299P9ASxEHK9yxTWyZKFok1CppmJUk4pZFiOajrwioFQAAGDnO54toYQpEu4SzfzK+JhKokc36mNEKVRNylq36dPRIU6tN6LYjqilRDrUBoGce+J0FGEd9SmGRSz8gfOB1UoPH1MOSghOEEt1/SLVOponey22KdSB2VWgF8IHmYjE5jed1DGG/dBz9f0hn3EcVX5j5RUqU3rb2RcakV1BDRy/wDOH9qoUEmgTwPqI5CuXn5jONE+llbcGElLBsiT8P1ikr94Zg/6qh0Ab5w/7uWITMc80g+0RWr3XWt/ByJxAv01i4Tj1M0sNN7HEbyqxAFSj1BZvWLP9sBcpkqb2H1MZyo3Gmi5myxw8fq0WdNsacJd1oI4gF38w0XWlBpZWBhqFWLancvKLazhnJJHB4FNRhmoOJ2UBwOeg0MD02yJqWYk+YHpZ4EqdlzSoFIwl38YUxHWM19TXKhpuHby1Ce1ckgNmqxPu98Vi60N4gel4k2psmfMAJlg20IEU0rYtQ5Al207yX98NhLTUw1qE8zsnr5Fh96BFj6xaUfgIUB1JbpGQmbCqwo/uf8Acn/yi5otnTShlpmJWxZnLKF069AesPk49xFKjUvs/wCb/wBBWNsyPrXOH085JUO95PGbnyqksVS5gORGFRIHK1obJmTUKDSZpL/5Zv8AB+sE0uhIU5r9xd1Mxlhrk+wdYlrwtMtBYEnK4yHKM9WTlhbNMYHVBHuixrtpJTKQlIxkh3WFFST/ACuqwiPoXTptOVweprZg0I9jQyXtBf5tRfrbPzgMbVIKb3e6SzH2wxdSQtJyuGAIIuW9Q4PlAVotQcl2Nn6fGM8RCnKOjkkwmr2grFcq/SEirIOanbn8s4rV3U/O2Yc5ah4LO0HCbAcTYEnqGcMBc8Yk6bUUBCcXJ6ewRMqVYScXtOcBSa1bviU7x2rmHs3DO97+6AZUzCAXA4aN1/SCjC6JNpPYn2jtEqUx+fxaIpc/LI+fvtAtat82c8z65mGJUwyH+3/mHOksqFRqWk2HVtX3y6Q9h40n3APEtNOZBOBR1DAdNLxUVE8FRskf0j4RPLWGYKR6EH/sMDwPDqMjW8VybakzugdnhDWsQbly7i8DUZS9nfgH1iKtqn09Qm/mAIdSTRh/ED9ZNlE4VoWJxbzuLaNIEpCiDiJ91i9/hFegOYLrF2A72tjk8DITDKcWo6iqkk5DFS76wxaCBEoFyzfXuiJXOCUSZriCbRFOWcolWlogXnFON2FFkZfjCghKbaQovKXmPf3IzCRzIiNUxSiyfY4iyEviB6R3COAji5jtWK4Uy+I9SffD00x/N6CDSiG4OQgcwaSIUyl6LPm3yhqpSmYr9g+UEQxUonVPq/utEV2R2QEuUsapPUPEaZqnbAknp8jBU4tkkq65eyIjOUbANyFoP1Av2FKqQk94I6Zn2RNNqFnwpAHX4R2WhTXVbhaGqlE6j2fKKbSLSbB+zJuQ/Q/pDzmH00dvcGiZEuOlN3AHtgcwWU5LIVbAoeQPvygWfQIucBJ/+N/TIQekWuke34mJQotkImaxLXMzMlkK/gEdEn46xW7YSjsj3ZgIUg3SG8aXjbpll9BAG8aT91nckv8A2kK+EBOfhfoPw0Uq0H/6X3MdVUJU+FP90r9IDOz1Ad5Esjmkj4R6UsE5tA06Wk2wh+cOVeRkdCPYwZpgR3pSP7j7Hjn7Llt/DT5L/XONgvYsk5puerxAd3JXE9Hi1iH3Zbw8eqRjpmyZOss/3q+cBT9lyRkiZ5Kjczd3pQt7HgZO7IuUv1e0NjiJd2KeGh/1RgF0aAcljq0cn0iB9H4vG+/w7bvJSfrnHDunLILoHUO/teGrFvuLeEj2R5sqSnir0HzjssIDgrUP6f1j0SZuZJH5hAx3PlDNXw98HzdwHhIroYVUtKv+qG5p+UNVSJ0mJP8Ad8o3FRuECHQxBydvPKK5e4cx/BaLWKXcF4RdjMIoX/EnyP6QxWzjxT/dGjXuqtL90W5H4REdllJ/hj1VBrEXA5VIzsykX/Kf6h84gNKoae75xp5uwkq/MPP9IiG7L5KP16RfMInLGdwHgYUaL/C0z8/u+cKL5hdiuWPR6fetSv8AKyvchj8Y7/i8jOWkjkv5xiRIIIYnM5nMc8oeUEEMT6evlnHneLIcsTK2xt0b4y/xS1joQTDhvhIUrClM1+OF+fujFIJDlr8+AZ/jEiKpZLkJFr5NF8Zhcw+xs/25TkB5hv8AmB+UTSq2nVlNQLtf9RGHVVFic2OhtY5iCaaqSfEGbh6H4ROOGsT5G2lqp7ETEL/qDejxNMlJmfj9FfKPP5qknhnr9dYjVPCGctpp9c4Ljl8xHqj0dFPhAAy8o793ePNkVZSGCyMRzxEXbS/sgn9qTQbTpiWOSVku/UZROLENYiJ6B92AzMLAIw/+IpwY9oWyvhOZtmOHuieVvTNcDGkhtUD/AOsXxYhKvFmwaOgRlUb3TAWaWfJXud4sJO1KlV00ylj+XF8U9IHiQ7jI1FLYuSYG2ijHJmJ/MhY9UkQpBqSATSzB/VL+KoJVTzMLqllCW7xUpDDqQpvOKz03pmQ2M3FpoEo5naSUEfiQk+qQYk7JsoqNk7ap5cpMtc6WCkqSLgulK1BJBFiCALxd0DTyRKOLmLp8yLCDg3JaD69F0ptyTtd20Iig84gnU5PH1g+ajs1YV908yLjle8JgRaC1QjRlOUEWKD5l/fDdqbdlU0l5gLZJSGdR4D4nSH7f27KpEOsuo+BAN1H4J5+82jzDau0l1KzMmOVGw4AcEjQfVzeOhhcO62stImKvWVPRbhG0N66iYolK1S06JQSPUi5P0wi/3L2xULWUTStSMJIUcwQRZ9QX14Wiv3c3YmLWkzENLU7YiQSzElIb3xvabZqZSWSG4/rD8VVoxjw4JfPMTQp1JSzyYk1R1ENmzkkXT7InKTDJiDHKudHKDlSVMO64ytHEqXwHl/zCnSDnrpHEyHS4ccgcuNusMTF21EJp4F4ZOvmj3Q8yP9R5t+sNMsg+P1iXRLMGm0ksjwkHkYAm7upVkZgfoYuSl+BjgWBpF530JlRmF7pF7TFwo1HaQonFkVw0Ybthi0zv8Yca0Fs78PS/SJZS2BBKbi4bMPlfy1hqUOofhckC5HEnyjnHLSGpBc6gWz4lhlbJ/SCJiUgrDjQ556Ono0RKTga7lSgw46D65w6WcnZhicM3P52gGwkiB2u/mwOYHr+kT9s1unUcR6F4hVKS9vCwzfy5XDWMRLW6mtn7nZuWkTVg6k5WbE2v1GmbHjrzjigSliEuHDvm9r3yz6CIplUpIYg2dmfI5uDo+Yhq6kg5EA2tlzbR2uxaIWSlIALJsMg7sMnHKB5i7EFxbozZdNPWOylKUpkjEVBrfiuPbl5iPR93dw0S0drU3UztiYI1cnUjicoXOooLUZTpOexkdjbm1NUHSMMst35ji3Jrq5WHWNvsr7NpEsDtVLnKHE4U+gufMmBNq/aQmUhUuWntJqXTjt2diQFWPecAFha+cYj/ABbVlZV28wEqxFiyXy8OTNZsoxyqzl8+fOh0qeEij2ek2bKlfw5aEf6Uh/WC1HlHh8neqrQrF94mvzUSD5Gx9I9Q3O3mNZJJUnCtBAUwsXDgh8tbQClpZ9e1vyNlTcVcP25VKlU82YgAqSkkeWvln5R5TvlvZMqpMtKiMIewsFEEXUMrPYc49Q3qnYaKeb+Aj1t8Y8L2mMMxz4VpY8iMvPL1MbcK8lKTiuv8nU/R6cJ4mLl02BZCMSgBmSB6xudxtoKpayWlKnlrcLYnCRxGIAlix8zxjEUtKtZ7qT7vfHrW4G4hThqqkutv3aB4UjieJ+r6acPTne9j1P6xjcPGhKEpJ3TVt3fp6WNdtrApIcFR/KAlRIzyVkLZxQTdz01EhSkDsJhLoKHGFj+IAgKcPwjXzJAOgMcFmH19PG90oKWe2p85zO1jxD/Bc4zT96X2amtjJdZGQCmIbncCOqoZlIcQly08FkYwbW77EAvwbLKPZl0KVSiibgVi8XdABJ1Z7Hm72jzzaFIqnqJkuWpWAFmUQQoEAsbNrrGTH4rERs3Lw9lpYqGHg/279ygXvdUAAK7JRezg5jLLI3a3LjBFLvfOyWmXyYk9eHtju0NjS5zt+4mcGeUo6OM0dRblGZ2h2tOsomjAWF7MQXGJJyIzuIzU8U57MTU4tJ6myTvWSD3EKyYYmLH1BIhtPvmCVBUhQa+YII5FmjEGeCQ2T3z9LaM/sgr7wkEqFibA5h9T5Bodx2CsVI2h3skgElExIBbIZ5vnlEad6KV/4gDmwOYJOFvX4xjUzXYEqDm7cb8+TNeOocMT3iLXGd7X0LECCWIt0L5lvob79rydZoHUt74kRXSjlMQf6hGEE10kl82y9cuDxBOlylpwqZnDgFrZ5H3covmF1QfM+R6P3eIiBdKNGjCVUwqRcqIRhKTqk3118ydI6NrqB8ai9rgefDgPowXHii3iY9Ta/dTy9YUZIbXJviXfhi+cKD5iJXGgSpKUaG5wEu6QFG5HFi3MQ+VIQ5BWHBFgQwfMqGlg9tT1h9HKAZSklQTjCgTmRkxtq4e8CCR+8xjFpyexABHAW9dIzNGe1rXHTpV2GXW1tAdOUMkUWJ+/iDGzuoeItcOLgcXf0JVPUVMdHbCdLu+b2OvDOIKZKxMKh4cDsNbsD9cYFkyo7RbPDpCWN3BL5Obn0V1ieZsvBNZypyAbDIu49CD5CIlTFIFkgYiw5fiYPp3j7YkoqhJm4pirAYWLuFFmJ4dxm1iK9mMjFXsV1PTFZIBw4T+J3JNsLa2eFtLuNhIBVfS+Ybgb/VoNq5YStJywnMO7JuwIdy6Yq9pKQyiLBWQJ10JB+EXa7Aa6I3P2c7vpK1TlDw5ONfnGr32UfuM1v5X6Y0hoE3HUBSjo8G721ATQziWYpw30xkJfydxzaORObnUafzodOEMiSR5IacqQS3yc3cnUtpy4AwMJYHE8T8uESJnk2yGWenCIayrSgNYnXkeB5xbvLwwRrXmSYwOA98EbO25Mp5mOUohV87guGuDY+cDUuyZk1lHuJN3OZHIfMiD0UMmV4lYjwzPoLDzjVT/T6lToBUrU4LVloveypny1pnLxIUGwhKA+ouzhiBFf9xTMAJSSBdtbD2gQZunsJVXNmhKgAS4scKAlICU9SSXPsjbbF2LOp5hEySlSVpwFScNgbONQ+vlHWoYeNGGVq76iePKDvHQxu71OFz0g6kR7KhAAAGQtHm8jdieiZ/CUCDZQYi2V49Co5qigY04VNfrxEaIzbdpGeXcIgKrSEhS1YiLd1IfI6AXJ89IIXUAaj64cYgmSlLIwrYBTmwLgBinO2htqIqdpKyKjoyKWlSVEqbCRYj8I4Kd9decUm82ywQqcC6k+LhhDZ8CH9BGoCGSw0jJ73zVSqWdNRiSoDDyIKwlRtl3SfoRixMEoZR9N3dyiThmDL5jpAdbRIWjsZ4xSzdKh4pZ/Mg6HiMjrFfsjafOLmbOC0XzEeb4tteprcFJWZ57tnZUyjmhCiFA95Cg+GYgsARwZg40MRpn9FMH9NSwZm9I9FlbJRXSjTzCQUnFLUPEk5KA5EWbpwEVU77MlBzLnoY5haCLOCzpJ4COlDEwa8T1OPVwklLwrQyipwUrhlfPIuX1IY+XtjuIsWLp9mb5HXTzi+mbjVIDo7JZz7qwHINrKZizekA/4Xq5Z78iYpnYpY/8Aa+sMc4PZmZ0prdMCTUknvBms4IsBYa8X9sRzVNiAZw1lcPd/xE69nTJawqbLmixtgUBY6huuozgGcsm7YtLtq5a7nQ2HlBPXYFxaROJgADWDFiPLTmYS+8A7O1i3XPIjpAFZTmWFFCyD3hg0ABCtPRhwiamqiQUhrFmLgt8C44xbWlwbFhKIYWPlibytlCivlzQ1wr1hQpoq5p5eES0pJCyA+TXOXdzyzDwqhRcKSwLZAuxOT2vb3wxc27KAxKOYtcMC7ZQOmsuoMxOo/EBoxYtZJdzlG1Gi9gmkpWUkgiyFksclFgNRmzD5ROicwWyGOAJv+Ivr5J55QFMnOSlTm+YVZSXDg5XZhaJFKUqViFwgFSgDdI8Ifm3OzRQanpZDkrdbEpuAUOfykH0ufpoGnVRUoqwJ8N7ML5ZAPx9IilqM0rT4CLu3dZ7B/q0Rbc29KlyUypYSuYWxrA5Bgn+YHED5ZwSV3YuN5HKzbaJSXGocA6EucT5izW1ihIXNVjWS2g4/IRympSTjmZ6Dh15wTMXDVGw1JR2PTtxdrAy8L6N6xZb9VRXs5bWZctxyCxnwvh9I8t2Ft0yJgB8Js/DX5+senUm00TZS0rGJK0EKDO9rMNT+kcXE05U6jktmbqck0rnk1ZMCnQ5GRcG+vseFsSSACogqUlmdi3RszaGo2KZ00FQUlIDHMFShonkCQH5RoZ2xxLTgSUpWogYXdgX8R6PZ/MR1sLU4NsiTa77I2zwfHhZtpFdX7TUhDtrkTp5Hi+sV1dtbCLWUR6Pzieq2DNwKmLcpBYlJyObFjdhnweM7te//AC5842qriJXzzer/AI+hKODoU3dQWi0/2aLc7b89NSlMpS2U+LCbD+byYdcuEemTdt10hPad4o4qAI8+EeJbtbZXSzkzEEOggsfxB3ItfQdLR6dW78CrSRKUZaVJGNJPeLHEXByDv4c/cMrLVisRSlNqUY6B9PvvVKX/ABDfRg3ozCD6rbVVNSkBWJOSkvhJfn/xrGNo66WmYlOIFSlAAAh3JYdM42EmUrvYZvZMQ5IGEjQO2ZN/KFN54tNmfhuEloaWg2s/dW3dY4goF3GQAso5DPWNDQLBQC75+r3iq2RTYBLC+8cCe8Ql+KXZ79C0XFVOCJalflBPoHg6EMquxVaSbshT7Xc+T/CMj9oe0x9xUlJ70xxZ2w/i9hEF7H212hwm72L6g/GMB9oG3P36ZQACJQKAgPbjiOpICYz4mb4bceo+hh5OW22pm9mVOEsdC0ammqXH15R58awJWQHuSRq9/wDmNZsyecIGsefxdHL4jWlpc1e7iialJHP4Rf1SWWsaOfbeA9z9mF+0PBhBNVOdajxJ9IzN5UhG8mRiUBEYnMY6pURawcZksSzJiswojoTDFygvxhKuSkg+8R0KhKMGpsFxuQr3bpV3MiXi0UkYT/sIioqN0qVSroUg8UKN7kuQrECb6vF6JxEMmpBh0asl1FOlF9ChG4coeGattHKP/wA4UXTwoZxp9wOWp9jz2fiFnbMgO7ElyCdbNleGqxAd4O131zyB4i2sB0m9shRGFwUl2V+Ia2JwtkW+UEr2nwOtrBQbLI6WBdtBHYcWnZnIas9SWlQkqU6s3ISR4mD5jwnIgajpE4mMhRCyiT2hGIsCSkH8pcOCmx4i1ortpTxLCVFXesRaygGc3uDmLjMmM/PrZk84QSEjqw+Zi4wb1G0ot67FptveczTglg631U+b+ucAUlE3eVdXu6RLTUaUDnqdTEylQ1WWxo9DilREqHKVEalxCyJaYuNgbymSQlZOHQ8OsU6jEBhFSKkrMbDQ9MnKE8Y0LwzClgrMN0ye5uPbAiaIS2Ch/UbueL5c4xmz9qrk+G6dUnLyjUbP3oRMDEsdQfpjGSEpUX3R0qWLnBZXqjU7D2MakHF4GINjl9P05Wjx3bNGpdROFOCuVLURiAsRiwg9LgDjnHrX7YUqV2aSEpvZIspwbKH4k5WfTg4ilp9mFFkgEDNrOeOHInneOjHF0pKyf1NdOtGrJpysvnU81nbKmyEJWrulTsk+JrF20F4Np9jT5yFLQkKCUFamZwASLjjYluAPCNBvvIUUy2Spu8T3TY8Hy90WG6tbLlyxdI7oBJVmS5c35gcPWNN1JXRpjBR/a9PUwuwpBFXJLs0xJfocXmSzNzj2mmrUrCpblSQpQBIbEgmztq3y0jE7U2Ug1CJtMpEyYqYAZTpviIyIYDn1eLtFQqUHMqYbjLDrlYl+PpygG+5I0acZXb1NFQbNMoYpE6cgOCUAgp64VAiNCnbkzAxWOaiE5a6AZco8mqftHnSnCZQSxIdYVa5YN09xjP1+80+pIClqU5skZf2iCTS2Knh4Td529rnoW2t8JUnEJJC1m5UPCDxf8R6Wjzra1WVOtRckuSeJ/WCKPd6rm+GRMbioYR6rblGo2b9lMyb/AB1sDmmXn/cQw8gYxV69OP72iVK1OEbRMFQSVKmAAElZcBNzcvkMhHru6O5qyypoblGk2DuTIpgMKALC5uS3Em5i5qK1MsMkOdOEcPF4qM9dl82Rx87fhiMqpiZMvCmxIYcucUihE86YVEklzEJMcd1eJK/QbGGVDDEZMOJhijGiLKaETCxQ0mGw9AsfDQqOAw1oModi6wobi6wou5Vj5vSm9nJjcbr7uqS0yetSQLhDs3+ovYcvVsortm08unv4l8f/ABGnWLX7wpfisOHz4mPR4ic5+Cn9TnU6cV4p/QtdvzJdSlCAGSgkuNXDEdMvSK+XssAMkgeUcC2iVM6EQg6UcqYyUs7I1bMXoAeh+bQFPlqT4kkdQYuEVMToq4F15R3ReRMzClwwqjUrp5S/EhPo3tERq2DJVopPRXzeK5yHVMtUmZZSohWY0FXumsXlqCxwNj8j6iKKqpVyyy0qSeY93HyhsK0J/tYWVrcfTTn+I+MSz6Vri3PSK9yC4zi0o61KxhNle/p8oTUTj4ojY6nabbE6Vq49RF7Q75pNl2ijmSNRbpEPYA5gHy+UJcYT3Rdjf0u3paslD1gpSZMzxJQrqlJ94jz+Rs5Og9FERaU1I3+YOijGSSUH4ZFpWNfT7JkJViTLQk8QG9zQUNkyjmhN8879XN4zdNb8U31/SLOnVzme35Ql4ma6sO8u5dI2JJIYolkcClJHtBiypaVCAySEjglkj0S0UtOl9FnzMWVPJ/kA/wBR+bwEq85dX9S99y1kGWD+Y8osZNSwskJ65xW06eJ8gIOEwJDlgBrGR1nB3TKcSWdPwpKlGKdU0qJJzMKqqu0NrJGQ+JjiI5tSo5yHQhlWp1cRKhy1RGqG01YJkajDTHSYYrKNkQWcMNeHKhsaIsBoQMdVDYQMMBHYevpCjnpHIsh49S0mG5ueMFPDXjkepZyfMdjhdpDCYaTA2LJ0zolTUQE8cxQuVNMNSsWsupgmXUxSJnROifGGrQNEZmgl1MT40rGFQChwIBHtihk1UFoqY506TTHpnKzdaTMuh5Z5XT6H4GKOr3SnJ8ICxxSb+hv6PGnl1IOcFIn8YuOJq0+t/UuyMIKlcs4ZiVedlD1z8/WCpUxK8lB+Bsfbn5PG1VMBDKAI4G49sCTdjU685SPJx/2tB83F7xt6BpIpJMqLOmlHnBEnYMlOWMcgst6FxBkvZyBkVeo+UZqlaL2LynKcHiYsqd+JgQSANT7PlEqZhGpjJmZMhcSEHnB8pkhyQOpjNioUfxGJUh879YGU2GomgXttCbIGI+g/WITUqmF1HoNB0EVkkQfKjJMbFJB0oQ5SvSIBOtHFzXhaiQSpkcUuIVTIbjjVCILJnhqoakwiYekAxKMNTDFqhqZkNQLHKtHYYVQkmGJgkrtChnafV4UECeTx2FCj1TOSMMKOQoEsRhphQohY1UOTChQuewcSVBguSbGFCjDU2NUAiWbQbTnunyhQo59QcidETIMchRlYaJxEskwoULYSEo59T744+cKFAsIKlfXpBAjsKM8twkTScoJl/OFChPUM7LMdJ+vWFCgokZGrP098dRChQ+OwDJDkYR0+tTChQ5AAs3OGJP16QoUEgWSfp74Ry+ucKFDQRis4UKFE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hQREBQUExQUFRUWGBgaGBgYGBgfGhgXGBgYFxgcGB0aHCYfFxokGhcUHy8gJCcpLCwsGB8xNTAqNSYrLCkBCQoKDgwOGg8PGi0kHyQsLCwsMiwsMCwsLCwsLCwsLCwvKSwsLCwsLCwsLCwsLCwsLCwsKSwpKSwsLCwsLCwsLP/AABEIAMIBAwMBIgACEQEDEQH/xAAcAAABBQEBAQAAAAAAAAAAAAAEAAIDBQYBBwj/xABEEAABAgQDBQUFBQYFAwUAAAABAhEAAwQhEjFBBQZRYXETIjKBkaGxwdHwBxRCUuEVIzNigpIWU3Ki8UOy0iQ0c8LT/8QAGwEAAgMBAQEAAAAAAAAAAAAAAgMAAQQFBgf/xAAxEQACAQIEBAUDBAIDAAAAAAAAAQIDEQQSITETFEFRImFxofCRscEFMoHR4fEjUmL/2gAMAwEAAhEDEQA/AN/tagXiK+3MoC1gzOwNwQWJAzjz1G2SVzEoWoMopdme+r5AmLjfj7S6cy5kqWSqa+FQYsADc3zBA9sYiTtdCjfvBRI7qe6VM93zIy8zGarOaSRdZQbzJavc0crbE6X+8MwFVgSkXw6Dm0W9HvVMUtBUtmKk427of8w1jKy5SbYCsBWIhT2SrJmPNy3OLrZG7M1b4AQksFFbtYZh8yeUYKmIUFmnK3qVRctol3UiYJg7WalRIcNrct1tFHtLaLqKCE4DYv0Lu2XF+Rgmt2LWU4UoyhODAIXLYkDiQbi3AGKUIVjZbkkXuHS7lQYHvBm9sZqmMjKH/FK/8mjEVWoWWgIko7YCWcKrixGaiA/e5gRJW0kvEF4QFsnFhLY0m10nmBztFLN2euUtPeSCSGwhgU5lzYliUj1g7eifMAlOWsoTCkO4ORv72s5h+HqXla900YYS7hewaoFSkpXKKxiISoKKkgZkEM/R+EE7QopaT2E9lhISoKKHIxpCizXT5ExWboVElNbJCQlSypsQxFsQZjZgWd41H2oo7OfSrTYzZTMH7ypbB3cfhUB5CN6Sauh8GuhmpdHJkzAtMzCoeDAhbDq5CifZBa9r1ExIkzDPEtRKsGDCJgBzSCD1NjnFUrbE2WCpv3iFOFO+BlW/CQb684tNk0y6iinTMAXMfDjcjCTMBKnPEFmSNYtJtXDk20V6J8uQ4ldqEqfCk90WscTZ8usHGo7owgm7jvWDM6SCku51jO13aKRLPeSUqDaFmtb0zi6qNgVC5KVXV2neDEAhLWLWcWPSFOM21czKMpMko6tBIUKdC5ilJQHWtyVFhhSTYFxcWibaFZMlqZUqkSUkhQWVnDhsQsO3mIh3M2bPFUJIIBUlKu+zBlpSPDmO9lEO0adcuqwLUFrXhLJAYY0lTBBLkC4cxrzSisq+ewyUFuCvOSO0/wDTpSL4UoN9bEjNjxgzaG2JyadAxJfGUlShLYggH8QawHtiopl9qFTCACFSwcBSxCyoMSDY92wGcWO3qjFSSZJQkJlKmkELAJC8J7zm+R9SIS4O6uK2YTTSJ5SVS5pUgYSlSJSHOIhyLnIhOWnCMxV7cWSQJkwOe8WALpLpt+E9DGz2dSEbLE0KTLGEFSisurCJ6kpA8KEkywGueEU2w5MhSVYpiQtagEMpyVEE3cOXYXyDHjEcVGV/wObTsZeuXMN1qUVEscTlVgG655RzZiVCaGWxD3HwcfCL/alMlEuTNmrAKioKGLEohK1JJSAO7dJH9OcULhE8hKkqazjK4GR84ekKdg7ae0ipSVKCn7NAQcTsA7lxckklgcoBVPUkkSypQJzdiGcMWLAXPkYirFOANA7tm7uSeOdoSKo4bDXg/OLVNXK3CauetBwKXjDC6VO2JrA8dDACQDY4k8yR7fZBaZrFK1JWQQbAWJum5PMO0Cz3BA79wn2gH4wSSWhe2wuyyOhf5RFNzfhk2sX6qOUqhClKaYFKUB/LjIPwiqMgrUkSwVHCThA4ZtximtQWieXQEIchJe5dQA48Xz90T0lOgsTKlBD3K1nLVgC5flEUqmUlK1KlkAILuA5JUlLJcd2xJe+UCUVWEKxJQoMw8Q1z0GkXYtStsGz9pS1zVHsZaUlXdSArAl7WDgni5iDaipaCcAJzYkABuIAy+s4cqpC1JThAGN3ZlEAZHg0RV9QMZASD3QL9XiZLxuVmbAErtcP5gQohwmFC8pLG039pQjaFUjD3sayDlYd4f7WjNSdtzkI7NKyE8Pbwtmco9S+2zdtSapFQkOJpvyIABHpePLf2YeyVMCh3SxTd2cJfgzlvKCaTHvZXNPuJvBhmKSsS3wqKFLBUozHASO8SAL8BYZxrt5N/6qQpCEi7MWCCMb5BhwaMjuxuHVTJcirlJTMQqYUlCVAzQElirCWs/A2zLC8aKq2HOmTTJMpXaEFWEgAtxD/CMVXB0Kkm5xTfmNU5KKsQ0/2l15mIl405s2BL+6LWbvGudMSla0zHOEnChJSTk5bGnMaxS132eVktKF9jNUAGUGDu6iGwl2Yi8WO6W789dQsCnUpSD+8TMwJw48iCbnu2bOOTiMFTi1kir+QupKTW5S7xOJ2AFbKWWGIkYQbZXNgNXtcZQJvD30ywQ5xKBBJYsQXIYYgeFost6JK5U9MtSrhayoKVdKhZIdL6EMX6tAe8MwqMp5mJKB3mDKdQAxDzSQWyhtJShUgn5/PwZsruiLd+UiTNllUzCoLQbKtn+UZjrxjX791yZ0ukQcZKO1L2SWJSQ4Vmlkkv7oyuzaiWmyZatSFME8Luo97LnnG129sGd2EqYVoWVKUkhQSQkNisSCPIDhHVpt2dzRCPQzZc1NUhSggKStkdoLvNSWbkCSAGyaDtzBMNLUyklgJgKu8AB35Nyblv9IHWBV0KlFSZkx1L8RSWOYzLC2RZ/KGy9lilcpmlloKVAuStyDYpYt3U68bxFJKVh3CdiTYlBKKSglyhaAwxNdKnfR9Q9841W9VehE6nQnLsQ4bIGWSkJYdCTGYopyzNky8YSlRZQTiLEBnUcTBnHO8P+0eaZVUDLVZUmUFYFG6gCk+FT6C3zhi0QEU46ILo9qFVVKUcMqSmWyQlTElS5alBS2xHwk4hfhFfUbPkqqpZWEDupNgfyhnUbqPEnPlFMtCRhPbTCSyu+UpwEM+Flvqwyyiyo930TUJUJxSguCQXJucWEkFrNbjCK1RxiszXrZ/bf+y8jnr+fn+ABGw5kqUtlySjHJdkoBdIWWIA5m/prEqt3J1SoEJaxIxMAUvnfIA25w2soTJqEyhM7QIZnTdyyntkWwu0aXbZStElKahckoxpJFu0cggAC7CIq0uGmmrvZ2dvpvtqU6SvZ/f8gyNjLlUOFZQlSEKZSRjVaVPJCVK7qB/KA5d3DRkZKAuWsIWpKzMSrEbOAlTgtl40mCNtzJiVGWSpaEk3UVFJLNiuc89OMPoNlSpksKKxLckA4XHC2XpBcSXDjJ7vsvwR005PyKfaKVLwJXNUQlLNwdSlHzcnPjDEUmKb3VYio5cLxJtjdhclZCCZiAAceAJz0YwVu3QJSDNmKUm7MwDjnDlUi4qV9H823FOk0ypXs4qUQSHSVWycgs7/AFlE1Ts4y5KVlPdKjfEDdkhiMxy84uK/ZOFWKS5CnJJFk3yfWFJoFVDy0macIchgEluAzPUmLhUcneKuvcLhpbuwGvY+NCQjvkIBUntQMJJJZz3deMAbVkDtlOUDC2SwUnCAO6RnlFptLd1cqSEjtSrEl0BPc7ySXd725cYr6DZKlTUomFaEnMgOQOj5xcaiacu1ynTadiwlzkTKREskgpSO6lLBXeUoqWc1EOGyzinVIAUwLOwPebunMHiIv5WxEpK1IMxSUgl1C2FN7sGHDOM7UzFKUWcDgIOE4VFeLAlFp6kmBMt7pcgap89YDn4A4DMW14D9TFnT7Nl9mFTFLBPMNnENbTJQQA5treKjJXst/wCisi7gMiaEKDXz1429whs1WJRUQM8iekEUtNjXhch3gpeyA3jV7IZKoo+FkyopFKYm8KGTSMR6x2IEfSe/lbRVkvsfvUlEyWv8ShnqOseH1WzJiZk1CClSVKIBCksoOC4c8UiPdJ/2fSlzDNMtIWokuFLFzBVLuYJZdCggszhRxZ8XhcbroG5rLa6PMfs3pKimWVKQUgLQoHiLhQty98epbSqpZq5KkeKWVIX3SDhNsN9He4+MHy9lTAGNQs8iSeB9bRCvdqWVlZmLKiXdz11sGLEcGEJq4dVJKWzIq0V1Hp3xkL7qCVLKVFKcKr4cfEC/cV1aBNlbflidUrwLsmUo4UE24gjxDvPllBKKAS1lpkwulrl9S/S0Q0iEBeFy6gRZmKQGAPNvjFcFp3v9iOpGx57VIMyvWlSAqaorUnG5StsRcCzd0W5vF+mjQUgsgAgHwjUA6xbVE+TLWpKgolKu6QxOGxZ+pVFTt1SpiR2Cgi7nGASQNBa3tguDK9yni6ahl7AG0ESEd5ZKiMgEpPsa3UxXy9vSVkBKVm/8otFqlcwC6ZXp+kdKppD4JRHMD5RToVns0jK8VF9fY6aNDBTM1xckg+sE4ZeqUFwxsGNvbFVUTZ7d2XJN9XA9kcp0zyHXLkh8sJJ97XhvBn5fUvm6fn9Cj27UJkVHd7qCMjoCMJbPgn0ieo3jkgOCFKa6me+t/k0WikEllSpJPNLmGTdnBr08j+0QxU5dV7gc1T6P2KyRVSiy5jAM90Ic8CXL/WUQpFNMWZvbTMTgpRg7pAsGuwDpIJ0i0Ts9BF6aQfKGqokvalkMLZdS0UoVYyzRdvp+UFzFGSs/yV1XtiXiExQGrhyFF7NYjRvSK6Qulnz3UqekqBKWwtZyAMzdjF/9xRivSSOpHrDfuSHcUshwBk9uLGAjSqQacG1ZW0aCeJpSTvr6pjUVKEd6atv5SQT52f3xn6tUufNKwtaTbupwkDmHNovf2ZKJc0conj344KSS3/tZX+/5wSjVg06baa7NE49KWjs7+o3a+0xLlpSpaVOyb5kEsVEJNu6XiirF0kyYlJVODWAThIPrfzi9VQ02LvU0n1X/AOUOmS6Vr09OG44vp4Hh1FlyNprs1/QfFg73t7g0/Z4lS0JROWpBQFpCkuQFEvlaxBvEVHtqnp8TzJoUoAE4XcDiHFuUGTJdO38GUzC2KblcgdPnGfXXyHAOzP8Aev2Xi8lVLRtPvpf7W9i1OD109zRbQ3ypl0iUSxMMwE98ln7qlX4AkMEhmfWM3I2yiZLMtf7oAv2qAVLDggv3gVZjWB58ySPDSy0DgVTdf6xAhCC47JIB4KmfFRhsMPUy299P9ASxEHK9yxTWyZKFok1CppmJUk4pZFiOajrwioFQAAGDnO54toYQpEu4SzfzK+JhKokc36mNEKVRNylq36dPRIU6tN6LYjqilRDrUBoGce+J0FGEd9SmGRSz8gfOB1UoPH1MOSghOEEt1/SLVOponey22KdSB2VWgF8IHmYjE5jed1DGG/dBz9f0hn3EcVX5j5RUqU3rb2RcakV1BDRy/wDOH9qoUEmgTwPqI5CuXn5jONE+llbcGElLBsiT8P1ikr94Zg/6qh0Ab5w/7uWITMc80g+0RWr3XWt/ByJxAv01i4Tj1M0sNN7HEbyqxAFSj1BZvWLP9sBcpkqb2H1MZyo3Gmi5myxw8fq0WdNsacJd1oI4gF38w0XWlBpZWBhqFWLancvKLazhnJJHB4FNRhmoOJ2UBwOeg0MD02yJqWYk+YHpZ4EqdlzSoFIwl38YUxHWM19TXKhpuHby1Ce1ckgNmqxPu98Vi60N4gel4k2psmfMAJlg20IEU0rYtQ5Al207yX98NhLTUw1qE8zsnr5Fh96BFj6xaUfgIUB1JbpGQmbCqwo/uf8Acn/yi5otnTShlpmJWxZnLKF069AesPk49xFKjUvs/wCb/wBBWNsyPrXOH085JUO95PGbnyqksVS5gORGFRIHK1obJmTUKDSZpL/5Zv8AB+sE0uhIU5r9xd1Mxlhrk+wdYlrwtMtBYEnK4yHKM9WTlhbNMYHVBHuixrtpJTKQlIxkh3WFFST/ACuqwiPoXTptOVweprZg0I9jQyXtBf5tRfrbPzgMbVIKb3e6SzH2wxdSQtJyuGAIIuW9Q4PlAVotQcl2Nn6fGM8RCnKOjkkwmr2grFcq/SEirIOanbn8s4rV3U/O2Yc5ah4LO0HCbAcTYEnqGcMBc8Yk6bUUBCcXJ6ewRMqVYScXtOcBSa1bviU7x2rmHs3DO97+6AZUzCAXA4aN1/SCjC6JNpPYn2jtEqUx+fxaIpc/LI+fvtAtat82c8z65mGJUwyH+3/mHOksqFRqWk2HVtX3y6Q9h40n3APEtNOZBOBR1DAdNLxUVE8FRskf0j4RPLWGYKR6EH/sMDwPDqMjW8VybakzugdnhDWsQbly7i8DUZS9nfgH1iKtqn09Qm/mAIdSTRh/ED9ZNlE4VoWJxbzuLaNIEpCiDiJ91i9/hFegOYLrF2A72tjk8DITDKcWo6iqkk5DFS76wxaCBEoFyzfXuiJXOCUSZriCbRFOWcolWlogXnFON2FFkZfjCghKbaQovKXmPf3IzCRzIiNUxSiyfY4iyEviB6R3COAji5jtWK4Uy+I9SffD00x/N6CDSiG4OQgcwaSIUyl6LPm3yhqpSmYr9g+UEQxUonVPq/utEV2R2QEuUsapPUPEaZqnbAknp8jBU4tkkq65eyIjOUbANyFoP1Av2FKqQk94I6Zn2RNNqFnwpAHX4R2WhTXVbhaGqlE6j2fKKbSLSbB+zJuQ/Q/pDzmH00dvcGiZEuOlN3AHtgcwWU5LIVbAoeQPvygWfQIucBJ/+N/TIQekWuke34mJQotkImaxLXMzMlkK/gEdEn46xW7YSjsj3ZgIUg3SG8aXjbpll9BAG8aT91nckv8A2kK+EBOfhfoPw0Uq0H/6X3MdVUJU+FP90r9IDOz1Ad5Esjmkj4R6UsE5tA06Wk2wh+cOVeRkdCPYwZpgR3pSP7j7Hjn7Llt/DT5L/XONgvYsk5puerxAd3JXE9Hi1iH3Zbw8eqRjpmyZOss/3q+cBT9lyRkiZ5Kjczd3pQt7HgZO7IuUv1e0NjiJd2KeGh/1RgF0aAcljq0cn0iB9H4vG+/w7bvJSfrnHDunLILoHUO/teGrFvuLeEj2R5sqSnir0HzjssIDgrUP6f1j0SZuZJH5hAx3PlDNXw98HzdwHhIroYVUtKv+qG5p+UNVSJ0mJP8Ad8o3FRuECHQxBydvPKK5e4cx/BaLWKXcF4RdjMIoX/EnyP6QxWzjxT/dGjXuqtL90W5H4REdllJ/hj1VBrEXA5VIzsykX/Kf6h84gNKoae75xp5uwkq/MPP9IiG7L5KP16RfMInLGdwHgYUaL/C0z8/u+cKL5hdiuWPR6fetSv8AKyvchj8Y7/i8jOWkjkv5xiRIIIYnM5nMc8oeUEEMT6evlnHneLIcsTK2xt0b4y/xS1joQTDhvhIUrClM1+OF+fujFIJDlr8+AZ/jEiKpZLkJFr5NF8Zhcw+xs/25TkB5hv8AmB+UTSq2nVlNQLtf9RGHVVFic2OhtY5iCaaqSfEGbh6H4ROOGsT5G2lqp7ETEL/qDejxNMlJmfj9FfKPP5qknhnr9dYjVPCGctpp9c4Ljl8xHqj0dFPhAAy8o793ePNkVZSGCyMRzxEXbS/sgn9qTQbTpiWOSVku/UZROLENYiJ6B92AzMLAIw/+IpwY9oWyvhOZtmOHuieVvTNcDGkhtUD/AOsXxYhKvFmwaOgRlUb3TAWaWfJXud4sJO1KlV00ylj+XF8U9IHiQ7jI1FLYuSYG2ijHJmJ/MhY9UkQpBqSATSzB/VL+KoJVTzMLqllCW7xUpDDqQpvOKz03pmQ2M3FpoEo5naSUEfiQk+qQYk7JsoqNk7ap5cpMtc6WCkqSLgulK1BJBFiCALxd0DTyRKOLmLp8yLCDg3JaD69F0ptyTtd20Iig84gnU5PH1g+ajs1YV908yLjle8JgRaC1QjRlOUEWKD5l/fDdqbdlU0l5gLZJSGdR4D4nSH7f27KpEOsuo+BAN1H4J5+82jzDau0l1KzMmOVGw4AcEjQfVzeOhhcO62stImKvWVPRbhG0N66iYolK1S06JQSPUi5P0wi/3L2xULWUTStSMJIUcwQRZ9QX14Wiv3c3YmLWkzENLU7YiQSzElIb3xvabZqZSWSG4/rD8VVoxjw4JfPMTQp1JSzyYk1R1ENmzkkXT7InKTDJiDHKudHKDlSVMO64ytHEqXwHl/zCnSDnrpHEyHS4ccgcuNusMTF21EJp4F4ZOvmj3Q8yP9R5t+sNMsg+P1iXRLMGm0ksjwkHkYAm7upVkZgfoYuSl+BjgWBpF530JlRmF7pF7TFwo1HaQonFkVw0Ybthi0zv8Yca0Fs78PS/SJZS2BBKbi4bMPlfy1hqUOofhckC5HEnyjnHLSGpBc6gWz4lhlbJ/SCJiUgrDjQ556Ono0RKTga7lSgw46D65w6WcnZhicM3P52gGwkiB2u/mwOYHr+kT9s1unUcR6F4hVKS9vCwzfy5XDWMRLW6mtn7nZuWkTVg6k5WbE2v1GmbHjrzjigSliEuHDvm9r3yz6CIplUpIYg2dmfI5uDo+Yhq6kg5EA2tlzbR2uxaIWSlIALJsMg7sMnHKB5i7EFxbozZdNPWOylKUpkjEVBrfiuPbl5iPR93dw0S0drU3UztiYI1cnUjicoXOooLUZTpOexkdjbm1NUHSMMst35ji3Jrq5WHWNvsr7NpEsDtVLnKHE4U+gufMmBNq/aQmUhUuWntJqXTjt2diQFWPecAFha+cYj/ABbVlZV28wEqxFiyXy8OTNZsoxyqzl8+fOh0qeEij2ek2bKlfw5aEf6Uh/WC1HlHh8neqrQrF94mvzUSD5Gx9I9Q3O3mNZJJUnCtBAUwsXDgh8tbQClpZ9e1vyNlTcVcP25VKlU82YgAqSkkeWvln5R5TvlvZMqpMtKiMIewsFEEXUMrPYc49Q3qnYaKeb+Aj1t8Y8L2mMMxz4VpY8iMvPL1MbcK8lKTiuv8nU/R6cJ4mLl02BZCMSgBmSB6xudxtoKpayWlKnlrcLYnCRxGIAlix8zxjEUtKtZ7qT7vfHrW4G4hThqqkutv3aB4UjieJ+r6acPTne9j1P6xjcPGhKEpJ3TVt3fp6WNdtrApIcFR/KAlRIzyVkLZxQTdz01EhSkDsJhLoKHGFj+IAgKcPwjXzJAOgMcFmH19PG90oKWe2p85zO1jxD/Bc4zT96X2amtjJdZGQCmIbncCOqoZlIcQly08FkYwbW77EAvwbLKPZl0KVSiibgVi8XdABJ1Z7Hm72jzzaFIqnqJkuWpWAFmUQQoEAsbNrrGTH4rERs3Lw9lpYqGHg/279ygXvdUAAK7JRezg5jLLI3a3LjBFLvfOyWmXyYk9eHtju0NjS5zt+4mcGeUo6OM0dRblGZ2h2tOsomjAWF7MQXGJJyIzuIzU8U57MTU4tJ6myTvWSD3EKyYYmLH1BIhtPvmCVBUhQa+YII5FmjEGeCQ2T3z9LaM/sgr7wkEqFibA5h9T5Bodx2CsVI2h3skgElExIBbIZ5vnlEad6KV/4gDmwOYJOFvX4xjUzXYEqDm7cb8+TNeOocMT3iLXGd7X0LECCWIt0L5lvob79rydZoHUt74kRXSjlMQf6hGEE10kl82y9cuDxBOlylpwqZnDgFrZ5H3covmF1QfM+R6P3eIiBdKNGjCVUwqRcqIRhKTqk3118ydI6NrqB8ai9rgefDgPowXHii3iY9Ta/dTy9YUZIbXJviXfhi+cKD5iJXGgSpKUaG5wEu6QFG5HFi3MQ+VIQ5BWHBFgQwfMqGlg9tT1h9HKAZSklQTjCgTmRkxtq4e8CCR+8xjFpyexABHAW9dIzNGe1rXHTpV2GXW1tAdOUMkUWJ+/iDGzuoeItcOLgcXf0JVPUVMdHbCdLu+b2OvDOIKZKxMKh4cDsNbsD9cYFkyo7RbPDpCWN3BL5Obn0V1ieZsvBNZypyAbDIu49CD5CIlTFIFkgYiw5fiYPp3j7YkoqhJm4pirAYWLuFFmJ4dxm1iK9mMjFXsV1PTFZIBw4T+J3JNsLa2eFtLuNhIBVfS+Ybgb/VoNq5YStJywnMO7JuwIdy6Yq9pKQyiLBWQJ10JB+EXa7Aa6I3P2c7vpK1TlDw5ONfnGr32UfuM1v5X6Y0hoE3HUBSjo8G721ATQziWYpw30xkJfydxzaORObnUafzodOEMiSR5IacqQS3yc3cnUtpy4AwMJYHE8T8uESJnk2yGWenCIayrSgNYnXkeB5xbvLwwRrXmSYwOA98EbO25Mp5mOUohV87guGuDY+cDUuyZk1lHuJN3OZHIfMiD0UMmV4lYjwzPoLDzjVT/T6lToBUrU4LVloveypny1pnLxIUGwhKA+ouzhiBFf9xTMAJSSBdtbD2gQZunsJVXNmhKgAS4scKAlICU9SSXPsjbbF2LOp5hEySlSVpwFScNgbONQ+vlHWoYeNGGVq76iePKDvHQxu71OFz0g6kR7KhAAAGQtHm8jdieiZ/CUCDZQYi2V49Co5qigY04VNfrxEaIzbdpGeXcIgKrSEhS1YiLd1IfI6AXJ89IIXUAaj64cYgmSlLIwrYBTmwLgBinO2htqIqdpKyKjoyKWlSVEqbCRYj8I4Kd9decUm82ywQqcC6k+LhhDZ8CH9BGoCGSw0jJ73zVSqWdNRiSoDDyIKwlRtl3SfoRixMEoZR9N3dyiThmDL5jpAdbRIWjsZ4xSzdKh4pZ/Mg6HiMjrFfsjafOLmbOC0XzEeb4tteprcFJWZ57tnZUyjmhCiFA95Cg+GYgsARwZg40MRpn9FMH9NSwZm9I9FlbJRXSjTzCQUnFLUPEk5KA5EWbpwEVU77MlBzLnoY5haCLOCzpJ4COlDEwa8T1OPVwklLwrQyipwUrhlfPIuX1IY+XtjuIsWLp9mb5HXTzi+mbjVIDo7JZz7qwHINrKZizekA/4Xq5Z78iYpnYpY/8Aa+sMc4PZmZ0prdMCTUknvBms4IsBYa8X9sRzVNiAZw1lcPd/xE69nTJawqbLmixtgUBY6huuozgGcsm7YtLtq5a7nQ2HlBPXYFxaROJgADWDFiPLTmYS+8A7O1i3XPIjpAFZTmWFFCyD3hg0ABCtPRhwiamqiQUhrFmLgt8C44xbWlwbFhKIYWPlibytlCivlzQ1wr1hQpoq5p5eES0pJCyA+TXOXdzyzDwqhRcKSwLZAuxOT2vb3wxc27KAxKOYtcMC7ZQOmsuoMxOo/EBoxYtZJdzlG1Gi9gmkpWUkgiyFksclFgNRmzD5ROicwWyGOAJv+Ivr5J55QFMnOSlTm+YVZSXDg5XZhaJFKUqViFwgFSgDdI8Ifm3OzRQanpZDkrdbEpuAUOfykH0ufpoGnVRUoqwJ8N7ML5ZAPx9IilqM0rT4CLu3dZ7B/q0Rbc29KlyUypYSuYWxrA5Bgn+YHED5ZwSV3YuN5HKzbaJSXGocA6EucT5izW1ihIXNVjWS2g4/IRympSTjmZ6Dh15wTMXDVGw1JR2PTtxdrAy8L6N6xZb9VRXs5bWZctxyCxnwvh9I8t2Ft0yJgB8Js/DX5+senUm00TZS0rGJK0EKDO9rMNT+kcXE05U6jktmbqck0rnk1ZMCnQ5GRcG+vseFsSSACogqUlmdi3RszaGo2KZ00FQUlIDHMFShonkCQH5RoZ2xxLTgSUpWogYXdgX8R6PZ/MR1sLU4NsiTa77I2zwfHhZtpFdX7TUhDtrkTp5Hi+sV1dtbCLWUR6Pzieq2DNwKmLcpBYlJyObFjdhnweM7te//AC5842qriJXzzer/AI+hKODoU3dQWi0/2aLc7b89NSlMpS2U+LCbD+byYdcuEemTdt10hPad4o4qAI8+EeJbtbZXSzkzEEOggsfxB3ItfQdLR6dW78CrSRKUZaVJGNJPeLHEXByDv4c/cMrLVisRSlNqUY6B9PvvVKX/ABDfRg3ozCD6rbVVNSkBWJOSkvhJfn/xrGNo66WmYlOIFSlAAAh3JYdM42EmUrvYZvZMQ5IGEjQO2ZN/KFN54tNmfhuEloaWg2s/dW3dY4goF3GQAso5DPWNDQLBQC75+r3iq2RTYBLC+8cCe8Ql+KXZ79C0XFVOCJalflBPoHg6EMquxVaSbshT7Xc+T/CMj9oe0x9xUlJ70xxZ2w/i9hEF7H212hwm72L6g/GMB9oG3P36ZQACJQKAgPbjiOpICYz4mb4bceo+hh5OW22pm9mVOEsdC0ammqXH15R58awJWQHuSRq9/wDmNZsyecIGsefxdHL4jWlpc1e7iialJHP4Rf1SWWsaOfbeA9z9mF+0PBhBNVOdajxJ9IzN5UhG8mRiUBEYnMY6pURawcZksSzJiswojoTDFygvxhKuSkg+8R0KhKMGpsFxuQr3bpV3MiXi0UkYT/sIioqN0qVSroUg8UKN7kuQrECb6vF6JxEMmpBh0asl1FOlF9ChG4coeGattHKP/wA4UXTwoZxp9wOWp9jz2fiFnbMgO7ElyCdbNleGqxAd4O131zyB4i2sB0m9shRGFwUl2V+Ia2JwtkW+UEr2nwOtrBQbLI6WBdtBHYcWnZnIas9SWlQkqU6s3ISR4mD5jwnIgajpE4mMhRCyiT2hGIsCSkH8pcOCmx4i1ortpTxLCVFXesRaygGc3uDmLjMmM/PrZk84QSEjqw+Zi4wb1G0ot67FptveczTglg631U+b+ucAUlE3eVdXu6RLTUaUDnqdTEylQ1WWxo9DilREqHKVEalxCyJaYuNgbymSQlZOHQ8OsU6jEBhFSKkrMbDQ9MnKE8Y0LwzClgrMN0ye5uPbAiaIS2Ch/UbueL5c4xmz9qrk+G6dUnLyjUbP3oRMDEsdQfpjGSEpUX3R0qWLnBZXqjU7D2MakHF4GINjl9P05Wjx3bNGpdROFOCuVLURiAsRiwg9LgDjnHrX7YUqV2aSEpvZIspwbKH4k5WfTg4ilp9mFFkgEDNrOeOHInneOjHF0pKyf1NdOtGrJpysvnU81nbKmyEJWrulTsk+JrF20F4Np9jT5yFLQkKCUFamZwASLjjYluAPCNBvvIUUy2Spu8T3TY8Hy90WG6tbLlyxdI7oBJVmS5c35gcPWNN1JXRpjBR/a9PUwuwpBFXJLs0xJfocXmSzNzj2mmrUrCpblSQpQBIbEgmztq3y0jE7U2Ug1CJtMpEyYqYAZTpviIyIYDn1eLtFQqUHMqYbjLDrlYl+PpygG+5I0acZXb1NFQbNMoYpE6cgOCUAgp64VAiNCnbkzAxWOaiE5a6AZco8mqftHnSnCZQSxIdYVa5YN09xjP1+80+pIClqU5skZf2iCTS2Knh4Td529rnoW2t8JUnEJJC1m5UPCDxf8R6Wjzra1WVOtRckuSeJ/WCKPd6rm+GRMbioYR6rblGo2b9lMyb/AB1sDmmXn/cQw8gYxV69OP72iVK1OEbRMFQSVKmAAElZcBNzcvkMhHru6O5qyypoblGk2DuTIpgMKALC5uS3Em5i5qK1MsMkOdOEcPF4qM9dl82Rx87fhiMqpiZMvCmxIYcucUihE86YVEklzEJMcd1eJK/QbGGVDDEZMOJhijGiLKaETCxQ0mGw9AsfDQqOAw1oModi6wobi6wou5Vj5vSm9nJjcbr7uqS0yetSQLhDs3+ovYcvVsortm08unv4l8f/ABGnWLX7wpfisOHz4mPR4ic5+Cn9TnU6cV4p/QtdvzJdSlCAGSgkuNXDEdMvSK+XssAMkgeUcC2iVM6EQg6UcqYyUs7I1bMXoAeh+bQFPlqT4kkdQYuEVMToq4F15R3ReRMzClwwqjUrp5S/EhPo3tERq2DJVopPRXzeK5yHVMtUmZZSohWY0FXumsXlqCxwNj8j6iKKqpVyyy0qSeY93HyhsK0J/tYWVrcfTTn+I+MSz6Vri3PSK9yC4zi0o61KxhNle/p8oTUTj4ojY6nabbE6Vq49RF7Q75pNl2ijmSNRbpEPYA5gHy+UJcYT3Rdjf0u3paslD1gpSZMzxJQrqlJ94jz+Rs5Og9FERaU1I3+YOijGSSUH4ZFpWNfT7JkJViTLQk8QG9zQUNkyjmhN8879XN4zdNb8U31/SLOnVzme35Ql4ma6sO8u5dI2JJIYolkcClJHtBiypaVCAySEjglkj0S0UtOl9FnzMWVPJ/kA/wBR+bwEq85dX9S99y1kGWD+Y8osZNSwskJ65xW06eJ8gIOEwJDlgBrGR1nB3TKcSWdPwpKlGKdU0qJJzMKqqu0NrJGQ+JjiI5tSo5yHQhlWp1cRKhy1RGqG01YJkajDTHSYYrKNkQWcMNeHKhsaIsBoQMdVDYQMMBHYevpCjnpHIsh49S0mG5ueMFPDXjkepZyfMdjhdpDCYaTA2LJ0zolTUQE8cxQuVNMNSsWsupgmXUxSJnROifGGrQNEZmgl1MT40rGFQChwIBHtihk1UFoqY506TTHpnKzdaTMuh5Z5XT6H4GKOr3SnJ8ICxxSb+hv6PGnl1IOcFIn8YuOJq0+t/UuyMIKlcs4ZiVedlD1z8/WCpUxK8lB+Bsfbn5PG1VMBDKAI4G49sCTdjU685SPJx/2tB83F7xt6BpIpJMqLOmlHnBEnYMlOWMcgst6FxBkvZyBkVeo+UZqlaL2LynKcHiYsqd+JgQSANT7PlEqZhGpjJmZMhcSEHnB8pkhyQOpjNioUfxGJUh879YGU2GomgXttCbIGI+g/WITUqmF1HoNB0EVkkQfKjJMbFJB0oQ5SvSIBOtHFzXhaiQSpkcUuIVTIbjjVCILJnhqoakwiYekAxKMNTDFqhqZkNQLHKtHYYVQkmGJgkrtChnafV4UECeTx2FCj1TOSMMKOQoEsRhphQohY1UOTChQuewcSVBguSbGFCjDU2NUAiWbQbTnunyhQo59QcidETIMchRlYaJxEskwoULYSEo59T744+cKFAsIKlfXpBAjsKM8twkTScoJl/OFChPUM7LMdJ+vWFCgokZGrP098dRChQ+OwDJDkYR0+tTChQ5AAs3OGJP16QoUEgWSfp74Ry+ucKFDQRis4UKFE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CEAAkGBhQREBQUExQUFRUWGBgaGBgYGBgfGhgXGBgYFxgcGB0aHCYfFxokGhcUHy8gJCcpLCwsGB8xNTAqNSYrLCkBCQoKDgwOGg8PGi0kHyQsLCwsMiwsMCwsLCwsLCwsLCwvKSwsLCwsLCwsLCwsLCwsLCwsKSwpKSwsLCwsLCwsLP/AABEIAMIBAwMBIgACEQEDEQH/xAAcAAABBQEBAQAAAAAAAAAAAAAEAAIDBQYBBwj/xABEEAABAgQDBQUFBQYFAwUAAAABAhEAAwQhEjFBBQZRYXETIjKBkaGxwdHwBxRCUuEVIzNigpIWU3Ki8UOy0iQ0c8LT/8QAGwEAAgMBAQEAAAAAAAAAAAAAAgMAAQQFBgf/xAAxEQACAQIEBAUDBAIDAAAAAAAAAQIDEQQSITETFEFRImFxofCRscEFMoHR4fEjUmL/2gAMAwEAAhEDEQA/AN/tagXiK+3MoC1gzOwNwQWJAzjz1G2SVzEoWoMopdme+r5AmLjfj7S6cy5kqWSqa+FQYsADc3zBA9sYiTtdCjfvBRI7qe6VM93zIy8zGarOaSRdZQbzJavc0crbE6X+8MwFVgSkXw6Dm0W9HvVMUtBUtmKk427of8w1jKy5SbYCsBWIhT2SrJmPNy3OLrZG7M1b4AQksFFbtYZh8yeUYKmIUFmnK3qVRctol3UiYJg7WalRIcNrct1tFHtLaLqKCE4DYv0Lu2XF+Rgmt2LWU4UoyhODAIXLYkDiQbi3AGKUIVjZbkkXuHS7lQYHvBm9sZqmMjKH/FK/8mjEVWoWWgIko7YCWcKrixGaiA/e5gRJW0kvEF4QFsnFhLY0m10nmBztFLN2euUtPeSCSGwhgU5lzYliUj1g7eifMAlOWsoTCkO4ORv72s5h+HqXla900YYS7hewaoFSkpXKKxiISoKKkgZkEM/R+EE7QopaT2E9lhISoKKHIxpCizXT5ExWboVElNbJCQlSypsQxFsQZjZgWd41H2oo7OfSrTYzZTMH7ypbB3cfhUB5CN6Sauh8GuhmpdHJkzAtMzCoeDAhbDq5CifZBa9r1ExIkzDPEtRKsGDCJgBzSCD1NjnFUrbE2WCpv3iFOFO+BlW/CQb684tNk0y6iinTMAXMfDjcjCTMBKnPEFmSNYtJtXDk20V6J8uQ4ldqEqfCk90WscTZ8usHGo7owgm7jvWDM6SCku51jO13aKRLPeSUqDaFmtb0zi6qNgVC5KVXV2neDEAhLWLWcWPSFOM21czKMpMko6tBIUKdC5ilJQHWtyVFhhSTYFxcWibaFZMlqZUqkSUkhQWVnDhsQsO3mIh3M2bPFUJIIBUlKu+zBlpSPDmO9lEO0adcuqwLUFrXhLJAYY0lTBBLkC4cxrzSisq+ewyUFuCvOSO0/wDTpSL4UoN9bEjNjxgzaG2JyadAxJfGUlShLYggH8QawHtiopl9qFTCACFSwcBSxCyoMSDY92wGcWO3qjFSSZJQkJlKmkELAJC8J7zm+R9SIS4O6uK2YTTSJ5SVS5pUgYSlSJSHOIhyLnIhOWnCMxV7cWSQJkwOe8WALpLpt+E9DGz2dSEbLE0KTLGEFSisurCJ6kpA8KEkywGueEU2w5MhSVYpiQtagEMpyVEE3cOXYXyDHjEcVGV/wObTsZeuXMN1qUVEscTlVgG655RzZiVCaGWxD3HwcfCL/alMlEuTNmrAKioKGLEohK1JJSAO7dJH9OcULhE8hKkqazjK4GR84ekKdg7ae0ipSVKCn7NAQcTsA7lxckklgcoBVPUkkSypQJzdiGcMWLAXPkYirFOANA7tm7uSeOdoSKo4bDXg/OLVNXK3CauetBwKXjDC6VO2JrA8dDACQDY4k8yR7fZBaZrFK1JWQQbAWJum5PMO0Cz3BA79wn2gH4wSSWhe2wuyyOhf5RFNzfhk2sX6qOUqhClKaYFKUB/LjIPwiqMgrUkSwVHCThA4ZtximtQWieXQEIchJe5dQA48Xz90T0lOgsTKlBD3K1nLVgC5flEUqmUlK1KlkAILuA5JUlLJcd2xJe+UCUVWEKxJQoMw8Q1z0GkXYtStsGz9pS1zVHsZaUlXdSArAl7WDgni5iDaipaCcAJzYkABuIAy+s4cqpC1JThAGN3ZlEAZHg0RV9QMZASD3QL9XiZLxuVmbAErtcP5gQohwmFC8pLG039pQjaFUjD3sayDlYd4f7WjNSdtzkI7NKyE8Pbwtmco9S+2zdtSapFQkOJpvyIABHpePLf2YeyVMCh3SxTd2cJfgzlvKCaTHvZXNPuJvBhmKSsS3wqKFLBUozHASO8SAL8BYZxrt5N/6qQpCEi7MWCCMb5BhwaMjuxuHVTJcirlJTMQqYUlCVAzQElirCWs/A2zLC8aKq2HOmTTJMpXaEFWEgAtxD/CMVXB0Kkm5xTfmNU5KKsQ0/2l15mIl405s2BL+6LWbvGudMSla0zHOEnChJSTk5bGnMaxS132eVktKF9jNUAGUGDu6iGwl2Yi8WO6W789dQsCnUpSD+8TMwJw48iCbnu2bOOTiMFTi1kir+QupKTW5S7xOJ2AFbKWWGIkYQbZXNgNXtcZQJvD30ywQ5xKBBJYsQXIYYgeFost6JK5U9MtSrhayoKVdKhZIdL6EMX6tAe8MwqMp5mJKB3mDKdQAxDzSQWyhtJShUgn5/PwZsruiLd+UiTNllUzCoLQbKtn+UZjrxjX791yZ0ukQcZKO1L2SWJSQ4Vmlkkv7oyuzaiWmyZatSFME8Luo97LnnG129sGd2EqYVoWVKUkhQSQkNisSCPIDhHVpt2dzRCPQzZc1NUhSggKStkdoLvNSWbkCSAGyaDtzBMNLUyklgJgKu8AB35Nyblv9IHWBV0KlFSZkx1L8RSWOYzLC2RZ/KGy9lilcpmlloKVAuStyDYpYt3U68bxFJKVh3CdiTYlBKKSglyhaAwxNdKnfR9Q9841W9VehE6nQnLsQ4bIGWSkJYdCTGYopyzNky8YSlRZQTiLEBnUcTBnHO8P+0eaZVUDLVZUmUFYFG6gCk+FT6C3zhi0QEU46ILo9qFVVKUcMqSmWyQlTElS5alBS2xHwk4hfhFfUbPkqqpZWEDupNgfyhnUbqPEnPlFMtCRhPbTCSyu+UpwEM+Flvqwyyiyo930TUJUJxSguCQXJucWEkFrNbjCK1RxiszXrZ/bf+y8jnr+fn+ABGw5kqUtlySjHJdkoBdIWWIA5m/prEqt3J1SoEJaxIxMAUvnfIA25w2soTJqEyhM7QIZnTdyyntkWwu0aXbZStElKahckoxpJFu0cggAC7CIq0uGmmrvZ2dvpvtqU6SvZ/f8gyNjLlUOFZQlSEKZSRjVaVPJCVK7qB/KA5d3DRkZKAuWsIWpKzMSrEbOAlTgtl40mCNtzJiVGWSpaEk3UVFJLNiuc89OMPoNlSpksKKxLckA4XHC2XpBcSXDjJ7vsvwR005PyKfaKVLwJXNUQlLNwdSlHzcnPjDEUmKb3VYio5cLxJtjdhclZCCZiAAceAJz0YwVu3QJSDNmKUm7MwDjnDlUi4qV9H823FOk0ypXs4qUQSHSVWycgs7/AFlE1Ts4y5KVlPdKjfEDdkhiMxy84uK/ZOFWKS5CnJJFk3yfWFJoFVDy0macIchgEluAzPUmLhUcneKuvcLhpbuwGvY+NCQjvkIBUntQMJJJZz3deMAbVkDtlOUDC2SwUnCAO6RnlFptLd1cqSEjtSrEl0BPc7ySXd725cYr6DZKlTUomFaEnMgOQOj5xcaiacu1ynTadiwlzkTKREskgpSO6lLBXeUoqWc1EOGyzinVIAUwLOwPebunMHiIv5WxEpK1IMxSUgl1C2FN7sGHDOM7UzFKUWcDgIOE4VFeLAlFp6kmBMt7pcgap89YDn4A4DMW14D9TFnT7Nl9mFTFLBPMNnENbTJQQA5treKjJXst/wCisi7gMiaEKDXz1429whs1WJRUQM8iekEUtNjXhch3gpeyA3jV7IZKoo+FkyopFKYm8KGTSMR6x2IEfSe/lbRVkvsfvUlEyWv8ShnqOseH1WzJiZk1CClSVKIBCksoOC4c8UiPdJ/2fSlzDNMtIWokuFLFzBVLuYJZdCggszhRxZ8XhcbroG5rLa6PMfs3pKimWVKQUgLQoHiLhQty98epbSqpZq5KkeKWVIX3SDhNsN9He4+MHy9lTAGNQs8iSeB9bRCvdqWVlZmLKiXdz11sGLEcGEJq4dVJKWzIq0V1Hp3xkL7qCVLKVFKcKr4cfEC/cV1aBNlbflidUrwLsmUo4UE24gjxDvPllBKKAS1lpkwulrl9S/S0Q0iEBeFy6gRZmKQGAPNvjFcFp3v9iOpGx57VIMyvWlSAqaorUnG5StsRcCzd0W5vF+mjQUgsgAgHwjUA6xbVE+TLWpKgolKu6QxOGxZ+pVFTt1SpiR2Cgi7nGASQNBa3tguDK9yni6ahl7AG0ESEd5ZKiMgEpPsa3UxXy9vSVkBKVm/8otFqlcwC6ZXp+kdKppD4JRHMD5RToVns0jK8VF9fY6aNDBTM1xckg+sE4ZeqUFwxsGNvbFVUTZ7d2XJN9XA9kcp0zyHXLkh8sJJ97XhvBn5fUvm6fn9Cj27UJkVHd7qCMjoCMJbPgn0ieo3jkgOCFKa6me+t/k0WikEllSpJPNLmGTdnBr08j+0QxU5dV7gc1T6P2KyRVSiy5jAM90Ic8CXL/WUQpFNMWZvbTMTgpRg7pAsGuwDpIJ0i0Ts9BF6aQfKGqokvalkMLZdS0UoVYyzRdvp+UFzFGSs/yV1XtiXiExQGrhyFF7NYjRvSK6Qulnz3UqekqBKWwtZyAMzdjF/9xRivSSOpHrDfuSHcUshwBk9uLGAjSqQacG1ZW0aCeJpSTvr6pjUVKEd6atv5SQT52f3xn6tUufNKwtaTbupwkDmHNovf2ZKJc0conj344KSS3/tZX+/5wSjVg06baa7NE49KWjs7+o3a+0xLlpSpaVOyb5kEsVEJNu6XiirF0kyYlJVODWAThIPrfzi9VQ02LvU0n1X/AOUOmS6Vr09OG44vp4Hh1FlyNprs1/QfFg73t7g0/Z4lS0JROWpBQFpCkuQFEvlaxBvEVHtqnp8TzJoUoAE4XcDiHFuUGTJdO38GUzC2KblcgdPnGfXXyHAOzP8Aev2Xi8lVLRtPvpf7W9i1OD109zRbQ3ypl0iUSxMMwE98ln7qlX4AkMEhmfWM3I2yiZLMtf7oAv2qAVLDggv3gVZjWB58ySPDSy0DgVTdf6xAhCC47JIB4KmfFRhsMPUy299P9ASxEHK9yxTWyZKFok1CppmJUk4pZFiOajrwioFQAAGDnO54toYQpEu4SzfzK+JhKokc36mNEKVRNylq36dPRIU6tN6LYjqilRDrUBoGce+J0FGEd9SmGRSz8gfOB1UoPH1MOSghOEEt1/SLVOponey22KdSB2VWgF8IHmYjE5jed1DGG/dBz9f0hn3EcVX5j5RUqU3rb2RcakV1BDRy/wDOH9qoUEmgTwPqI5CuXn5jONE+llbcGElLBsiT8P1ikr94Zg/6qh0Ab5w/7uWITMc80g+0RWr3XWt/ByJxAv01i4Tj1M0sNN7HEbyqxAFSj1BZvWLP9sBcpkqb2H1MZyo3Gmi5myxw8fq0WdNsacJd1oI4gF38w0XWlBpZWBhqFWLancvKLazhnJJHB4FNRhmoOJ2UBwOeg0MD02yJqWYk+YHpZ4EqdlzSoFIwl38YUxHWM19TXKhpuHby1Ce1ckgNmqxPu98Vi60N4gel4k2psmfMAJlg20IEU0rYtQ5Al207yX98NhLTUw1qE8zsnr5Fh96BFj6xaUfgIUB1JbpGQmbCqwo/uf8Acn/yi5otnTShlpmJWxZnLKF069AesPk49xFKjUvs/wCb/wBBWNsyPrXOH085JUO95PGbnyqksVS5gORGFRIHK1obJmTUKDSZpL/5Zv8AB+sE0uhIU5r9xd1Mxlhrk+wdYlrwtMtBYEnK4yHKM9WTlhbNMYHVBHuixrtpJTKQlIxkh3WFFST/ACuqwiPoXTptOVweprZg0I9jQyXtBf5tRfrbPzgMbVIKb3e6SzH2wxdSQtJyuGAIIuW9Q4PlAVotQcl2Nn6fGM8RCnKOjkkwmr2grFcq/SEirIOanbn8s4rV3U/O2Yc5ah4LO0HCbAcTYEnqGcMBc8Yk6bUUBCcXJ6ewRMqVYScXtOcBSa1bviU7x2rmHs3DO97+6AZUzCAXA4aN1/SCjC6JNpPYn2jtEqUx+fxaIpc/LI+fvtAtat82c8z65mGJUwyH+3/mHOksqFRqWk2HVtX3y6Q9h40n3APEtNOZBOBR1DAdNLxUVE8FRskf0j4RPLWGYKR6EH/sMDwPDqMjW8VybakzugdnhDWsQbly7i8DUZS9nfgH1iKtqn09Qm/mAIdSTRh/ED9ZNlE4VoWJxbzuLaNIEpCiDiJ91i9/hFegOYLrF2A72tjk8DITDKcWo6iqkk5DFS76wxaCBEoFyzfXuiJXOCUSZriCbRFOWcolWlogXnFON2FFkZfjCghKbaQovKXmPf3IzCRzIiNUxSiyfY4iyEviB6R3COAji5jtWK4Uy+I9SffD00x/N6CDSiG4OQgcwaSIUyl6LPm3yhqpSmYr9g+UEQxUonVPq/utEV2R2QEuUsapPUPEaZqnbAknp8jBU4tkkq65eyIjOUbANyFoP1Av2FKqQk94I6Zn2RNNqFnwpAHX4R2WhTXVbhaGqlE6j2fKKbSLSbB+zJuQ/Q/pDzmH00dvcGiZEuOlN3AHtgcwWU5LIVbAoeQPvygWfQIucBJ/+N/TIQekWuke34mJQotkImaxLXMzMlkK/gEdEn46xW7YSjsj3ZgIUg3SG8aXjbpll9BAG8aT91nckv8A2kK+EBOfhfoPw0Uq0H/6X3MdVUJU+FP90r9IDOz1Ad5Esjmkj4R6UsE5tA06Wk2wh+cOVeRkdCPYwZpgR3pSP7j7Hjn7Llt/DT5L/XONgvYsk5puerxAd3JXE9Hi1iH3Zbw8eqRjpmyZOss/3q+cBT9lyRkiZ5Kjczd3pQt7HgZO7IuUv1e0NjiJd2KeGh/1RgF0aAcljq0cn0iB9H4vG+/w7bvJSfrnHDunLILoHUO/teGrFvuLeEj2R5sqSnir0HzjssIDgrUP6f1j0SZuZJH5hAx3PlDNXw98HzdwHhIroYVUtKv+qG5p+UNVSJ0mJP8Ad8o3FRuECHQxBydvPKK5e4cx/BaLWKXcF4RdjMIoX/EnyP6QxWzjxT/dGjXuqtL90W5H4REdllJ/hj1VBrEXA5VIzsykX/Kf6h84gNKoae75xp5uwkq/MPP9IiG7L5KP16RfMInLGdwHgYUaL/C0z8/u+cKL5hdiuWPR6fetSv8AKyvchj8Y7/i8jOWkjkv5xiRIIIYnM5nMc8oeUEEMT6evlnHneLIcsTK2xt0b4y/xS1joQTDhvhIUrClM1+OF+fujFIJDlr8+AZ/jEiKpZLkJFr5NF8Zhcw+xs/25TkB5hv8AmB+UTSq2nVlNQLtf9RGHVVFic2OhtY5iCaaqSfEGbh6H4ROOGsT5G2lqp7ETEL/qDejxNMlJmfj9FfKPP5qknhnr9dYjVPCGctpp9c4Ljl8xHqj0dFPhAAy8o793ePNkVZSGCyMRzxEXbS/sgn9qTQbTpiWOSVku/UZROLENYiJ6B92AzMLAIw/+IpwY9oWyvhOZtmOHuieVvTNcDGkhtUD/AOsXxYhKvFmwaOgRlUb3TAWaWfJXud4sJO1KlV00ylj+XF8U9IHiQ7jI1FLYuSYG2ijHJmJ/MhY9UkQpBqSATSzB/VL+KoJVTzMLqllCW7xUpDDqQpvOKz03pmQ2M3FpoEo5naSUEfiQk+qQYk7JsoqNk7ap5cpMtc6WCkqSLgulK1BJBFiCALxd0DTyRKOLmLp8yLCDg3JaD69F0ptyTtd20Iig84gnU5PH1g+ajs1YV908yLjle8JgRaC1QjRlOUEWKD5l/fDdqbdlU0l5gLZJSGdR4D4nSH7f27KpEOsuo+BAN1H4J5+82jzDau0l1KzMmOVGw4AcEjQfVzeOhhcO62stImKvWVPRbhG0N66iYolK1S06JQSPUi5P0wi/3L2xULWUTStSMJIUcwQRZ9QX14Wiv3c3YmLWkzENLU7YiQSzElIb3xvabZqZSWSG4/rD8VVoxjw4JfPMTQp1JSzyYk1R1ENmzkkXT7InKTDJiDHKudHKDlSVMO64ytHEqXwHl/zCnSDnrpHEyHS4ccgcuNusMTF21EJp4F4ZOvmj3Q8yP9R5t+sNMsg+P1iXRLMGm0ksjwkHkYAm7upVkZgfoYuSl+BjgWBpF530JlRmF7pF7TFwo1HaQonFkVw0Ybthi0zv8Yca0Fs78PS/SJZS2BBKbi4bMPlfy1hqUOofhckC5HEnyjnHLSGpBc6gWz4lhlbJ/SCJiUgrDjQ556Ono0RKTga7lSgw46D65w6WcnZhicM3P52gGwkiB2u/mwOYHr+kT9s1unUcR6F4hVKS9vCwzfy5XDWMRLW6mtn7nZuWkTVg6k5WbE2v1GmbHjrzjigSliEuHDvm9r3yz6CIplUpIYg2dmfI5uDo+Yhq6kg5EA2tlzbR2uxaIWSlIALJsMg7sMnHKB5i7EFxbozZdNPWOylKUpkjEVBrfiuPbl5iPR93dw0S0drU3UztiYI1cnUjicoXOooLUZTpOexkdjbm1NUHSMMst35ji3Jrq5WHWNvsr7NpEsDtVLnKHE4U+gufMmBNq/aQmUhUuWntJqXTjt2diQFWPecAFha+cYj/ABbVlZV28wEqxFiyXy8OTNZsoxyqzl8+fOh0qeEij2ek2bKlfw5aEf6Uh/WC1HlHh8neqrQrF94mvzUSD5Gx9I9Q3O3mNZJJUnCtBAUwsXDgh8tbQClpZ9e1vyNlTcVcP25VKlU82YgAqSkkeWvln5R5TvlvZMqpMtKiMIewsFEEXUMrPYc49Q3qnYaKeb+Aj1t8Y8L2mMMxz4VpY8iMvPL1MbcK8lKTiuv8nU/R6cJ4mLl02BZCMSgBmSB6xudxtoKpayWlKnlrcLYnCRxGIAlix8zxjEUtKtZ7qT7vfHrW4G4hThqqkutv3aB4UjieJ+r6acPTne9j1P6xjcPGhKEpJ3TVt3fp6WNdtrApIcFR/KAlRIzyVkLZxQTdz01EhSkDsJhLoKHGFj+IAgKcPwjXzJAOgMcFmH19PG90oKWe2p85zO1jxD/Bc4zT96X2amtjJdZGQCmIbncCOqoZlIcQly08FkYwbW77EAvwbLKPZl0KVSiibgVi8XdABJ1Z7Hm72jzzaFIqnqJkuWpWAFmUQQoEAsbNrrGTH4rERs3Lw9lpYqGHg/279ygXvdUAAK7JRezg5jLLI3a3LjBFLvfOyWmXyYk9eHtju0NjS5zt+4mcGeUo6OM0dRblGZ2h2tOsomjAWF7MQXGJJyIzuIzU8U57MTU4tJ6myTvWSD3EKyYYmLH1BIhtPvmCVBUhQa+YII5FmjEGeCQ2T3z9LaM/sgr7wkEqFibA5h9T5Bodx2CsVI2h3skgElExIBbIZ5vnlEad6KV/4gDmwOYJOFvX4xjUzXYEqDm7cb8+TNeOocMT3iLXGd7X0LECCWIt0L5lvob79rydZoHUt74kRXSjlMQf6hGEE10kl82y9cuDxBOlylpwqZnDgFrZ5H3covmF1QfM+R6P3eIiBdKNGjCVUwqRcqIRhKTqk3118ydI6NrqB8ai9rgefDgPowXHii3iY9Ta/dTy9YUZIbXJviXfhi+cKD5iJXGgSpKUaG5wEu6QFG5HFi3MQ+VIQ5BWHBFgQwfMqGlg9tT1h9HKAZSklQTjCgTmRkxtq4e8CCR+8xjFpyexABHAW9dIzNGe1rXHTpV2GXW1tAdOUMkUWJ+/iDGzuoeItcOLgcXf0JVPUVMdHbCdLu+b2OvDOIKZKxMKh4cDsNbsD9cYFkyo7RbPDpCWN3BL5Obn0V1ieZsvBNZypyAbDIu49CD5CIlTFIFkgYiw5fiYPp3j7YkoqhJm4pirAYWLuFFmJ4dxm1iK9mMjFXsV1PTFZIBw4T+J3JNsLa2eFtLuNhIBVfS+Ybgb/VoNq5YStJywnMO7JuwIdy6Yq9pKQyiLBWQJ10JB+EXa7Aa6I3P2c7vpK1TlDw5ONfnGr32UfuM1v5X6Y0hoE3HUBSjo8G721ATQziWYpw30xkJfydxzaORObnUafzodOEMiSR5IacqQS3yc3cnUtpy4AwMJYHE8T8uESJnk2yGWenCIayrSgNYnXkeB5xbvLwwRrXmSYwOA98EbO25Mp5mOUohV87guGuDY+cDUuyZk1lHuJN3OZHIfMiD0UMmV4lYjwzPoLDzjVT/T6lToBUrU4LVloveypny1pnLxIUGwhKA+ouzhiBFf9xTMAJSSBdtbD2gQZunsJVXNmhKgAS4scKAlICU9SSXPsjbbF2LOp5hEySlSVpwFScNgbONQ+vlHWoYeNGGVq76iePKDvHQxu71OFz0g6kR7KhAAAGQtHm8jdieiZ/CUCDZQYi2V49Co5qigY04VNfrxEaIzbdpGeXcIgKrSEhS1YiLd1IfI6AXJ89IIXUAaj64cYgmSlLIwrYBTmwLgBinO2htqIqdpKyKjoyKWlSVEqbCRYj8I4Kd9decUm82ywQqcC6k+LhhDZ8CH9BGoCGSw0jJ73zVSqWdNRiSoDDyIKwlRtl3SfoRixMEoZR9N3dyiThmDL5jpAdbRIWjsZ4xSzdKh4pZ/Mg6HiMjrFfsjafOLmbOC0XzEeb4tteprcFJWZ57tnZUyjmhCiFA95Cg+GYgsARwZg40MRpn9FMH9NSwZm9I9FlbJRXSjTzCQUnFLUPEk5KA5EWbpwEVU77MlBzLnoY5haCLOCzpJ4COlDEwa8T1OPVwklLwrQyipwUrhlfPIuX1IY+XtjuIsWLp9mb5HXTzi+mbjVIDo7JZz7qwHINrKZizekA/4Xq5Z78iYpnYpY/8Aa+sMc4PZmZ0prdMCTUknvBms4IsBYa8X9sRzVNiAZw1lcPd/xE69nTJawqbLmixtgUBY6huuozgGcsm7YtLtq5a7nQ2HlBPXYFxaROJgADWDFiPLTmYS+8A7O1i3XPIjpAFZTmWFFCyD3hg0ABCtPRhwiamqiQUhrFmLgt8C44xbWlwbFhKIYWPlibytlCivlzQ1wr1hQpoq5p5eES0pJCyA+TXOXdzyzDwqhRcKSwLZAuxOT2vb3wxc27KAxKOYtcMC7ZQOmsuoMxOo/EBoxYtZJdzlG1Gi9gmkpWUkgiyFksclFgNRmzD5ROicwWyGOAJv+Ivr5J55QFMnOSlTm+YVZSXDg5XZhaJFKUqViFwgFSgDdI8Ifm3OzRQanpZDkrdbEpuAUOfykH0ufpoGnVRUoqwJ8N7ML5ZAPx9IilqM0rT4CLu3dZ7B/q0Rbc29KlyUypYSuYWxrA5Bgn+YHED5ZwSV3YuN5HKzbaJSXGocA6EucT5izW1ihIXNVjWS2g4/IRympSTjmZ6Dh15wTMXDVGw1JR2PTtxdrAy8L6N6xZb9VRXs5bWZctxyCxnwvh9I8t2Ft0yJgB8Js/DX5+senUm00TZS0rGJK0EKDO9rMNT+kcXE05U6jktmbqck0rnk1ZMCnQ5GRcG+vseFsSSACogqUlmdi3RszaGo2KZ00FQUlIDHMFShonkCQH5RoZ2xxLTgSUpWogYXdgX8R6PZ/MR1sLU4NsiTa77I2zwfHhZtpFdX7TUhDtrkTp5Hi+sV1dtbCLWUR6Pzieq2DNwKmLcpBYlJyObFjdhnweM7te//AC5842qriJXzzer/AI+hKODoU3dQWi0/2aLc7b89NSlMpS2U+LCbD+byYdcuEemTdt10hPad4o4qAI8+EeJbtbZXSzkzEEOggsfxB3ItfQdLR6dW78CrSRKUZaVJGNJPeLHEXByDv4c/cMrLVisRSlNqUY6B9PvvVKX/ABDfRg3ozCD6rbVVNSkBWJOSkvhJfn/xrGNo66WmYlOIFSlAAAh3JYdM42EmUrvYZvZMQ5IGEjQO2ZN/KFN54tNmfhuEloaWg2s/dW3dY4goF3GQAso5DPWNDQLBQC75+r3iq2RTYBLC+8cCe8Ql+KXZ79C0XFVOCJalflBPoHg6EMquxVaSbshT7Xc+T/CMj9oe0x9xUlJ70xxZ2w/i9hEF7H212hwm72L6g/GMB9oG3P36ZQACJQKAgPbjiOpICYz4mb4bceo+hh5OW22pm9mVOEsdC0ammqXH15R58awJWQHuSRq9/wDmNZsyecIGsefxdHL4jWlpc1e7iialJHP4Rf1SWWsaOfbeA9z9mF+0PBhBNVOdajxJ9IzN5UhG8mRiUBEYnMY6pURawcZksSzJiswojoTDFygvxhKuSkg+8R0KhKMGpsFxuQr3bpV3MiXi0UkYT/sIioqN0qVSroUg8UKN7kuQrECb6vF6JxEMmpBh0asl1FOlF9ChG4coeGattHKP/wA4UXTwoZxp9wOWp9jz2fiFnbMgO7ElyCdbNleGqxAd4O131zyB4i2sB0m9shRGFwUl2V+Ia2JwtkW+UEr2nwOtrBQbLI6WBdtBHYcWnZnIas9SWlQkqU6s3ISR4mD5jwnIgajpE4mMhRCyiT2hGIsCSkH8pcOCmx4i1ortpTxLCVFXesRaygGc3uDmLjMmM/PrZk84QSEjqw+Zi4wb1G0ot67FptveczTglg631U+b+ucAUlE3eVdXu6RLTUaUDnqdTEylQ1WWxo9DilREqHKVEalxCyJaYuNgbymSQlZOHQ8OsU6jEBhFSKkrMbDQ9MnKE8Y0LwzClgrMN0ye5uPbAiaIS2Ch/UbueL5c4xmz9qrk+G6dUnLyjUbP3oRMDEsdQfpjGSEpUX3R0qWLnBZXqjU7D2MakHF4GINjl9P05Wjx3bNGpdROFOCuVLURiAsRiwg9LgDjnHrX7YUqV2aSEpvZIspwbKH4k5WfTg4ilp9mFFkgEDNrOeOHInneOjHF0pKyf1NdOtGrJpysvnU81nbKmyEJWrulTsk+JrF20F4Np9jT5yFLQkKCUFamZwASLjjYluAPCNBvvIUUy2Spu8T3TY8Hy90WG6tbLlyxdI7oBJVmS5c35gcPWNN1JXRpjBR/a9PUwuwpBFXJLs0xJfocXmSzNzj2mmrUrCpblSQpQBIbEgmztq3y0jE7U2Ug1CJtMpEyYqYAZTpviIyIYDn1eLtFQqUHMqYbjLDrlYl+PpygG+5I0acZXb1NFQbNMoYpE6cgOCUAgp64VAiNCnbkzAxWOaiE5a6AZco8mqftHnSnCZQSxIdYVa5YN09xjP1+80+pIClqU5skZf2iCTS2Knh4Td529rnoW2t8JUnEJJC1m5UPCDxf8R6Wjzra1WVOtRckuSeJ/WCKPd6rm+GRMbioYR6rblGo2b9lMyb/AB1sDmmXn/cQw8gYxV69OP72iVK1OEbRMFQSVKmAAElZcBNzcvkMhHru6O5qyypoblGk2DuTIpgMKALC5uS3Em5i5qK1MsMkOdOEcPF4qM9dl82Rx87fhiMqpiZMvCmxIYcucUihE86YVEklzEJMcd1eJK/QbGGVDDEZMOJhijGiLKaETCxQ0mGw9AsfDQqOAw1oModi6wobi6wou5Vj5vSm9nJjcbr7uqS0yetSQLhDs3+ovYcvVsortm08unv4l8f/ABGnWLX7wpfisOHz4mPR4ic5+Cn9TnU6cV4p/QtdvzJdSlCAGSgkuNXDEdMvSK+XssAMkgeUcC2iVM6EQg6UcqYyUs7I1bMXoAeh+bQFPlqT4kkdQYuEVMToq4F15R3ReRMzClwwqjUrp5S/EhPo3tERq2DJVopPRXzeK5yHVMtUmZZSohWY0FXumsXlqCxwNj8j6iKKqpVyyy0qSeY93HyhsK0J/tYWVrcfTTn+I+MSz6Vri3PSK9yC4zi0o61KxhNle/p8oTUTj4ojY6nabbE6Vq49RF7Q75pNl2ijmSNRbpEPYA5gHy+UJcYT3Rdjf0u3paslD1gpSZMzxJQrqlJ94jz+Rs5Og9FERaU1I3+YOijGSSUH4ZFpWNfT7JkJViTLQk8QG9zQUNkyjmhN8879XN4zdNb8U31/SLOnVzme35Ql4ma6sO8u5dI2JJIYolkcClJHtBiypaVCAySEjglkj0S0UtOl9FnzMWVPJ/kA/wBR+bwEq85dX9S99y1kGWD+Y8osZNSwskJ65xW06eJ8gIOEwJDlgBrGR1nB3TKcSWdPwpKlGKdU0qJJzMKqqu0NrJGQ+JjiI5tSo5yHQhlWp1cRKhy1RGqG01YJkajDTHSYYrKNkQWcMNeHKhsaIsBoQMdVDYQMMBHYevpCjnpHIsh49S0mG5ueMFPDXjkepZyfMdjhdpDCYaTA2LJ0zolTUQE8cxQuVNMNSsWsupgmXUxSJnROifGGrQNEZmgl1MT40rGFQChwIBHtihk1UFoqY506TTHpnKzdaTMuh5Z5XT6H4GKOr3SnJ8ICxxSb+hv6PGnl1IOcFIn8YuOJq0+t/UuyMIKlcs4ZiVedlD1z8/WCpUxK8lB+Bsfbn5PG1VMBDKAI4G49sCTdjU685SPJx/2tB83F7xt6BpIpJMqLOmlHnBEnYMlOWMcgst6FxBkvZyBkVeo+UZqlaL2LynKcHiYsqd+JgQSANT7PlEqZhGpjJmZMhcSEHnB8pkhyQOpjNioUfxGJUh879YGU2GomgXttCbIGI+g/WITUqmF1HoNB0EVkkQfKjJMbFJB0oQ5SvSIBOtHFzXhaiQSpkcUuIVTIbjjVCILJnhqoakwiYekAxKMNTDFqhqZkNQLHKtHYYVQkmGJgkrtChnafV4UECeTx2FCj1TOSMMKOQoEsRhphQohY1UOTChQuewcSVBguSbGFCjDU2NUAiWbQbTnunyhQo59QcidETIMchRlYaJxEskwoULYSEo59T744+cKFAsIKlfXpBAjsKM8twkTScoJl/OFChPUM7LMdJ+vWFCgokZGrP098dRChQ+OwDJDkYR0+tTChQ5AAs3OGJP16QoUEgWSfp74Ry+ucKFDQRis4UKFE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3" name="Picture 9" descr="C:\Users\mrives\AppData\Local\Microsoft\Windows\Temporary Internet Files\Content.IE5\L2PP1YU4\MP900446566[1].jpg"/>
          <p:cNvPicPr>
            <a:picLocks noChangeAspect="1" noChangeArrowheads="1"/>
          </p:cNvPicPr>
          <p:nvPr/>
        </p:nvPicPr>
        <p:blipFill>
          <a:blip r:embed="rId2"/>
          <a:srcRect/>
          <a:stretch>
            <a:fillRect/>
          </a:stretch>
        </p:blipFill>
        <p:spPr bwMode="auto">
          <a:xfrm>
            <a:off x="5961887" y="2170664"/>
            <a:ext cx="1858921" cy="2407235"/>
          </a:xfrm>
          <a:prstGeom prst="rect">
            <a:avLst/>
          </a:prstGeom>
          <a:noFill/>
        </p:spPr>
      </p:pic>
      <p:pic>
        <p:nvPicPr>
          <p:cNvPr id="1034" name="Picture 10" descr="C:\Users\mrives\AppData\Local\Microsoft\Windows\Temporary Internet Files\Content.IE5\HHH887KU\MC900232151[1].wmf"/>
          <p:cNvPicPr>
            <a:picLocks noChangeAspect="1" noChangeArrowheads="1"/>
          </p:cNvPicPr>
          <p:nvPr/>
        </p:nvPicPr>
        <p:blipFill>
          <a:blip r:embed="rId3"/>
          <a:srcRect/>
          <a:stretch>
            <a:fillRect/>
          </a:stretch>
        </p:blipFill>
        <p:spPr bwMode="auto">
          <a:xfrm>
            <a:off x="4107346" y="4577899"/>
            <a:ext cx="2319196" cy="17111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Content Placeholder 3"/>
          <p:cNvSpPr txBox="1">
            <a:spLocks/>
          </p:cNvSpPr>
          <p:nvPr/>
        </p:nvSpPr>
        <p:spPr>
          <a:xfrm>
            <a:off x="1043492" y="1027664"/>
            <a:ext cx="6774946" cy="4804965"/>
          </a:xfrm>
          <a:prstGeom prst="rect">
            <a:avLst/>
          </a:prstGeom>
        </p:spPr>
        <p:txBody>
          <a:bodyPr vert="horz" lIns="91440" tIns="45720" rIns="91440" bIns="45720" rtlCol="0">
            <a:normAutofit fontScale="92500" lnSpcReduction="20000"/>
          </a:bodyPr>
          <a:lstStyle/>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pitchFamily="2" charset="2"/>
              <a:buNone/>
              <a:tabLst/>
              <a:defRPr/>
            </a:pPr>
            <a:r>
              <a:rPr kumimoji="0" lang="en-US" sz="4800" b="0" i="0" u="none" strike="noStrike" kern="1200" cap="none" spc="0" normalizeH="0" baseline="0" noProof="0" dirty="0" smtClean="0">
                <a:ln>
                  <a:noFill/>
                </a:ln>
                <a:solidFill>
                  <a:schemeClr val="tx2"/>
                </a:solidFill>
                <a:effectLst/>
                <a:uLnTx/>
                <a:uFillTx/>
                <a:latin typeface="+mn-lt"/>
                <a:ea typeface="+mn-ea"/>
                <a:cs typeface="+mn-cs"/>
              </a:rPr>
              <a:t>Which is a stronger correlation?</a:t>
            </a: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r>
              <a:rPr kumimoji="0" lang="en-US" sz="4800" b="0" i="0" u="none" strike="noStrike" kern="1200" cap="none" spc="0" normalizeH="0" baseline="0" noProof="0" dirty="0" smtClean="0">
                <a:ln>
                  <a:noFill/>
                </a:ln>
                <a:solidFill>
                  <a:schemeClr val="tx2"/>
                </a:solidFill>
                <a:effectLst/>
                <a:uLnTx/>
                <a:uFillTx/>
                <a:latin typeface="+mn-lt"/>
                <a:ea typeface="+mn-ea"/>
                <a:cs typeface="+mn-cs"/>
              </a:rPr>
              <a:t>-.13 or +.38</a:t>
            </a: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r>
              <a:rPr kumimoji="0" lang="en-US" sz="4800" b="0" i="0" u="none" strike="noStrike" kern="1200" cap="none" spc="0" normalizeH="0" baseline="0" noProof="0" dirty="0" smtClean="0">
                <a:ln>
                  <a:noFill/>
                </a:ln>
                <a:solidFill>
                  <a:schemeClr val="tx2"/>
                </a:solidFill>
                <a:effectLst/>
                <a:uLnTx/>
                <a:uFillTx/>
                <a:latin typeface="+mn-lt"/>
                <a:ea typeface="+mn-ea"/>
                <a:cs typeface="+mn-cs"/>
              </a:rPr>
              <a:t>-.72 or +.59</a:t>
            </a: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r>
              <a:rPr kumimoji="0" lang="en-US" sz="4800" b="0" i="0" u="none" strike="noStrike" kern="1200" cap="none" spc="0" normalizeH="0" baseline="0" noProof="0" dirty="0" smtClean="0">
                <a:ln>
                  <a:noFill/>
                </a:ln>
                <a:solidFill>
                  <a:schemeClr val="tx2"/>
                </a:solidFill>
                <a:effectLst/>
                <a:uLnTx/>
                <a:uFillTx/>
                <a:latin typeface="+mn-lt"/>
                <a:ea typeface="+mn-ea"/>
                <a:cs typeface="+mn-cs"/>
              </a:rPr>
              <a:t>-.91 or +.04</a:t>
            </a: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r>
              <a:rPr kumimoji="0" lang="en-US" sz="4800" b="0" i="0" u="none" strike="noStrike" kern="1200" cap="none" spc="0" normalizeH="0" baseline="0" noProof="0" dirty="0" smtClean="0">
                <a:ln>
                  <a:noFill/>
                </a:ln>
                <a:solidFill>
                  <a:schemeClr val="tx2"/>
                </a:solidFill>
                <a:effectLst/>
                <a:uLnTx/>
                <a:uFillTx/>
                <a:latin typeface="+mn-lt"/>
                <a:ea typeface="+mn-ea"/>
                <a:cs typeface="+mn-cs"/>
              </a:rPr>
              <a:t>-1.1 or +.42</a:t>
            </a: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r>
              <a:rPr kumimoji="0" lang="en-US" sz="4800" b="0" i="0" u="none" strike="noStrike" kern="1200" cap="none" spc="0" normalizeH="0" baseline="0" noProof="0" dirty="0" smtClean="0">
                <a:ln>
                  <a:noFill/>
                </a:ln>
                <a:solidFill>
                  <a:schemeClr val="tx2"/>
                </a:solidFill>
                <a:effectLst/>
                <a:uLnTx/>
                <a:uFillTx/>
                <a:latin typeface="+mn-lt"/>
                <a:ea typeface="+mn-ea"/>
                <a:cs typeface="+mn-cs"/>
              </a:rPr>
              <a:t>-.01 or +.4</a:t>
            </a: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pitchFamily="2" charset="2"/>
              <a:buNone/>
              <a:tabLst/>
              <a:defRPr/>
            </a:pPr>
            <a:endParaRPr kumimoji="0" lang="en-US" sz="48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Rectangle 4"/>
          <p:cNvSpPr/>
          <p:nvPr/>
        </p:nvSpPr>
        <p:spPr>
          <a:xfrm>
            <a:off x="4994766" y="2044572"/>
            <a:ext cx="4038399" cy="255454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cap="none" spc="0" dirty="0" smtClean="0">
                <a:ln/>
                <a:solidFill>
                  <a:schemeClr val="accent3"/>
                </a:solidFill>
                <a:effectLst/>
              </a:rPr>
              <a:t>Hint: Stronger means higher numeral </a:t>
            </a:r>
            <a:r>
              <a:rPr lang="en-US" sz="3200" b="1" cap="none" spc="0" dirty="0" smtClean="0">
                <a:ln/>
                <a:solidFill>
                  <a:srgbClr val="7030A0"/>
                </a:solidFill>
                <a:effectLst/>
              </a:rPr>
              <a:t>(correlational coefficient)</a:t>
            </a:r>
            <a:r>
              <a:rPr lang="en-US" sz="3200" b="1" cap="none" spc="0" dirty="0" smtClean="0">
                <a:ln/>
                <a:solidFill>
                  <a:schemeClr val="accent3"/>
                </a:solidFill>
                <a:effectLst/>
              </a:rPr>
              <a:t>!</a:t>
            </a:r>
            <a:endParaRPr lang="en-US" sz="3200" b="1" cap="none" spc="0" dirty="0">
              <a:ln/>
              <a:solidFill>
                <a:schemeClr val="accent3"/>
              </a:solidFill>
              <a:effectLst/>
            </a:endParaRPr>
          </a:p>
        </p:txBody>
      </p:sp>
      <p:cxnSp>
        <p:nvCxnSpPr>
          <p:cNvPr id="7" name="Straight Arrow Connector 6"/>
          <p:cNvCxnSpPr/>
          <p:nvPr/>
        </p:nvCxnSpPr>
        <p:spPr>
          <a:xfrm flipH="1" flipV="1">
            <a:off x="5223164" y="1620982"/>
            <a:ext cx="554182" cy="45130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heel(1)">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heel(1)">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heel(1)">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heel(1)">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heel(1)">
                                      <p:cBhvr>
                                        <p:cTn id="2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903561"/>
            <a:ext cx="7024744" cy="1143000"/>
          </a:xfrm>
        </p:spPr>
        <p:txBody>
          <a:bodyPr/>
          <a:lstStyle/>
          <a:p>
            <a:r>
              <a:rPr lang="en-US" dirty="0" smtClean="0"/>
              <a:t>Illusory Correlations</a:t>
            </a:r>
            <a:endParaRPr lang="en-US" dirty="0"/>
          </a:p>
        </p:txBody>
      </p:sp>
      <p:sp>
        <p:nvSpPr>
          <p:cNvPr id="3" name="Content Placeholder 2"/>
          <p:cNvSpPr>
            <a:spLocks noGrp="1"/>
          </p:cNvSpPr>
          <p:nvPr>
            <p:ph idx="1"/>
          </p:nvPr>
        </p:nvSpPr>
        <p:spPr/>
        <p:txBody>
          <a:bodyPr/>
          <a:lstStyle/>
          <a:p>
            <a:r>
              <a:rPr lang="en-US" dirty="0" smtClean="0"/>
              <a:t>Perception of a relationship where none exists</a:t>
            </a:r>
          </a:p>
          <a:p>
            <a:endParaRPr lang="en-US" dirty="0"/>
          </a:p>
          <a:p>
            <a:r>
              <a:rPr lang="en-US" dirty="0" smtClean="0"/>
              <a:t>Thinking that a correlation exists when it really doesn’t</a:t>
            </a:r>
          </a:p>
          <a:p>
            <a:endParaRPr lang="en-US" dirty="0"/>
          </a:p>
          <a:p>
            <a:r>
              <a:rPr lang="en-US" dirty="0" smtClean="0"/>
              <a:t>Can you think of examples??</a:t>
            </a:r>
            <a:endParaRPr lang="en-US" dirty="0"/>
          </a:p>
        </p:txBody>
      </p:sp>
    </p:spTree>
    <p:extLst>
      <p:ext uri="{BB962C8B-B14F-4D97-AF65-F5344CB8AC3E}">
        <p14:creationId xmlns:p14="http://schemas.microsoft.com/office/powerpoint/2010/main" val="4028321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6164"/>
            <a:ext cx="7024744" cy="1143000"/>
          </a:xfrm>
        </p:spPr>
        <p:txBody>
          <a:bodyPr/>
          <a:lstStyle/>
          <a:p>
            <a:r>
              <a:rPr lang="en-US" dirty="0" smtClean="0"/>
              <a:t>Recap</a:t>
            </a:r>
            <a:endParaRPr lang="en-US" dirty="0"/>
          </a:p>
        </p:txBody>
      </p:sp>
      <p:sp>
        <p:nvSpPr>
          <p:cNvPr id="3" name="Content Placeholder 2"/>
          <p:cNvSpPr>
            <a:spLocks noGrp="1"/>
          </p:cNvSpPr>
          <p:nvPr>
            <p:ph idx="1"/>
          </p:nvPr>
        </p:nvSpPr>
        <p:spPr>
          <a:xfrm>
            <a:off x="1043492" y="1599164"/>
            <a:ext cx="6777317" cy="3508977"/>
          </a:xfrm>
        </p:spPr>
        <p:txBody>
          <a:bodyPr/>
          <a:lstStyle/>
          <a:p>
            <a:r>
              <a:rPr lang="en-US" dirty="0" smtClean="0"/>
              <a:t>Experiment-research method in which one factor is manipulated and its effects are recorded</a:t>
            </a:r>
          </a:p>
          <a:p>
            <a:pPr lvl="1"/>
            <a:r>
              <a:rPr lang="en-US" dirty="0" smtClean="0"/>
              <a:t>Can determine if one element CAUSES an effect</a:t>
            </a:r>
          </a:p>
        </p:txBody>
      </p:sp>
      <p:pic>
        <p:nvPicPr>
          <p:cNvPr id="4" name="Picture 3"/>
          <p:cNvPicPr>
            <a:picLocks noChangeAspect="1"/>
          </p:cNvPicPr>
          <p:nvPr/>
        </p:nvPicPr>
        <p:blipFill>
          <a:blip r:embed="rId2"/>
          <a:stretch>
            <a:fillRect/>
          </a:stretch>
        </p:blipFill>
        <p:spPr>
          <a:xfrm>
            <a:off x="3009900" y="3319453"/>
            <a:ext cx="4208466" cy="3538547"/>
          </a:xfrm>
          <a:prstGeom prst="rect">
            <a:avLst/>
          </a:prstGeom>
        </p:spPr>
      </p:pic>
    </p:spTree>
    <p:extLst>
      <p:ext uri="{BB962C8B-B14F-4D97-AF65-F5344CB8AC3E}">
        <p14:creationId xmlns:p14="http://schemas.microsoft.com/office/powerpoint/2010/main" val="113207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6164"/>
            <a:ext cx="7024744" cy="1143000"/>
          </a:xfrm>
        </p:spPr>
        <p:txBody>
          <a:bodyPr/>
          <a:lstStyle/>
          <a:p>
            <a:r>
              <a:rPr lang="en-US" dirty="0" smtClean="0"/>
              <a:t>Bias in Experiments</a:t>
            </a:r>
            <a:endParaRPr lang="en-US" dirty="0"/>
          </a:p>
        </p:txBody>
      </p:sp>
      <p:sp>
        <p:nvSpPr>
          <p:cNvPr id="3" name="Content Placeholder 2"/>
          <p:cNvSpPr>
            <a:spLocks noGrp="1"/>
          </p:cNvSpPr>
          <p:nvPr>
            <p:ph idx="1"/>
          </p:nvPr>
        </p:nvSpPr>
        <p:spPr>
          <a:xfrm>
            <a:off x="350765" y="1784031"/>
            <a:ext cx="6642891" cy="4450514"/>
          </a:xfrm>
        </p:spPr>
        <p:txBody>
          <a:bodyPr>
            <a:normAutofit/>
          </a:bodyPr>
          <a:lstStyle/>
          <a:p>
            <a:r>
              <a:rPr lang="en-US" dirty="0" smtClean="0"/>
              <a:t>Placebo-”sugar pill”</a:t>
            </a:r>
          </a:p>
          <a:p>
            <a:pPr lvl="1"/>
            <a:r>
              <a:rPr lang="en-US" dirty="0" smtClean="0">
                <a:hlinkClick r:id="rId2"/>
              </a:rPr>
              <a:t>Placebo effect</a:t>
            </a:r>
            <a:endParaRPr lang="en-US" dirty="0" smtClean="0"/>
          </a:p>
          <a:p>
            <a:pPr lvl="1"/>
            <a:endParaRPr lang="en-US" dirty="0"/>
          </a:p>
          <a:p>
            <a:r>
              <a:rPr lang="en-US" dirty="0" smtClean="0"/>
              <a:t>Single-blind </a:t>
            </a:r>
          </a:p>
          <a:p>
            <a:pPr lvl="1"/>
            <a:r>
              <a:rPr lang="en-US" dirty="0" smtClean="0"/>
              <a:t>Participants DO NOT know if they are in experimental or control group</a:t>
            </a:r>
          </a:p>
          <a:p>
            <a:endParaRPr lang="en-US" dirty="0"/>
          </a:p>
          <a:p>
            <a:r>
              <a:rPr lang="en-US" dirty="0" smtClean="0"/>
              <a:t>Double-blind</a:t>
            </a:r>
          </a:p>
          <a:p>
            <a:pPr lvl="1"/>
            <a:r>
              <a:rPr lang="en-US" dirty="0" smtClean="0"/>
              <a:t>Experimenter and participants do not know if they are in experimental or control group</a:t>
            </a:r>
            <a:endParaRPr lang="en-US" dirty="0"/>
          </a:p>
        </p:txBody>
      </p:sp>
      <p:pic>
        <p:nvPicPr>
          <p:cNvPr id="4" name="Picture 3"/>
          <p:cNvPicPr>
            <a:picLocks noChangeAspect="1"/>
          </p:cNvPicPr>
          <p:nvPr/>
        </p:nvPicPr>
        <p:blipFill>
          <a:blip r:embed="rId3"/>
          <a:stretch>
            <a:fillRect/>
          </a:stretch>
        </p:blipFill>
        <p:spPr>
          <a:xfrm>
            <a:off x="4638111" y="1599164"/>
            <a:ext cx="3720798" cy="1797042"/>
          </a:xfrm>
          <a:prstGeom prst="rect">
            <a:avLst/>
          </a:prstGeom>
        </p:spPr>
      </p:pic>
      <p:pic>
        <p:nvPicPr>
          <p:cNvPr id="5" name="Picture 4"/>
          <p:cNvPicPr>
            <a:picLocks noChangeAspect="1"/>
          </p:cNvPicPr>
          <p:nvPr/>
        </p:nvPicPr>
        <p:blipFill>
          <a:blip r:embed="rId4"/>
          <a:stretch>
            <a:fillRect/>
          </a:stretch>
        </p:blipFill>
        <p:spPr>
          <a:xfrm>
            <a:off x="6993656" y="3602181"/>
            <a:ext cx="2029623" cy="3049155"/>
          </a:xfrm>
          <a:prstGeom prst="rect">
            <a:avLst/>
          </a:prstGeom>
        </p:spPr>
      </p:pic>
    </p:spTree>
    <p:extLst>
      <p:ext uri="{BB962C8B-B14F-4D97-AF65-F5344CB8AC3E}">
        <p14:creationId xmlns:p14="http://schemas.microsoft.com/office/powerpoint/2010/main" val="3168969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5281" y="259892"/>
            <a:ext cx="7024744" cy="1143000"/>
          </a:xfrm>
        </p:spPr>
        <p:txBody>
          <a:bodyPr/>
          <a:lstStyle/>
          <a:p>
            <a:r>
              <a:rPr lang="en-US" dirty="0" smtClean="0"/>
              <a:t>Research Methods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34244326"/>
              </p:ext>
            </p:extLst>
          </p:nvPr>
        </p:nvGraphicFramePr>
        <p:xfrm>
          <a:off x="1043490" y="1339273"/>
          <a:ext cx="6776535" cy="5024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3313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6164"/>
            <a:ext cx="7024744" cy="1143000"/>
          </a:xfrm>
        </p:spPr>
        <p:txBody>
          <a:bodyPr/>
          <a:lstStyle/>
          <a:p>
            <a:r>
              <a:rPr lang="en-US" dirty="0" smtClean="0"/>
              <a:t>Survey</a:t>
            </a:r>
            <a:endParaRPr lang="en-US" dirty="0"/>
          </a:p>
        </p:txBody>
      </p:sp>
      <p:pic>
        <p:nvPicPr>
          <p:cNvPr id="11" name="Picture 10"/>
          <p:cNvPicPr>
            <a:picLocks noChangeAspect="1"/>
          </p:cNvPicPr>
          <p:nvPr/>
        </p:nvPicPr>
        <p:blipFill>
          <a:blip r:embed="rId2"/>
          <a:stretch>
            <a:fillRect/>
          </a:stretch>
        </p:blipFill>
        <p:spPr>
          <a:xfrm>
            <a:off x="6303816" y="179073"/>
            <a:ext cx="2667001" cy="2667001"/>
          </a:xfrm>
          <a:prstGeom prst="rect">
            <a:avLst/>
          </a:prstGeom>
        </p:spPr>
      </p:pic>
      <p:pic>
        <p:nvPicPr>
          <p:cNvPr id="12" name="Picture 11"/>
          <p:cNvPicPr>
            <a:picLocks noChangeAspect="1"/>
          </p:cNvPicPr>
          <p:nvPr/>
        </p:nvPicPr>
        <p:blipFill>
          <a:blip r:embed="rId3"/>
          <a:stretch>
            <a:fillRect/>
          </a:stretch>
        </p:blipFill>
        <p:spPr>
          <a:xfrm>
            <a:off x="877453" y="1599165"/>
            <a:ext cx="6390223" cy="4772944"/>
          </a:xfrm>
          <a:prstGeom prst="rect">
            <a:avLst/>
          </a:prstGeom>
        </p:spPr>
      </p:pic>
    </p:spTree>
    <p:extLst>
      <p:ext uri="{BB962C8B-B14F-4D97-AF65-F5344CB8AC3E}">
        <p14:creationId xmlns:p14="http://schemas.microsoft.com/office/powerpoint/2010/main" val="917108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Examples</a:t>
            </a:r>
            <a:endParaRPr lang="en-US" dirty="0"/>
          </a:p>
        </p:txBody>
      </p:sp>
      <p:sp>
        <p:nvSpPr>
          <p:cNvPr id="3" name="Content Placeholder 2"/>
          <p:cNvSpPr>
            <a:spLocks noGrp="1"/>
          </p:cNvSpPr>
          <p:nvPr>
            <p:ph idx="1"/>
          </p:nvPr>
        </p:nvSpPr>
        <p:spPr>
          <a:xfrm>
            <a:off x="1043492" y="2323652"/>
            <a:ext cx="4059599" cy="3508977"/>
          </a:xfrm>
        </p:spPr>
        <p:txBody>
          <a:bodyPr/>
          <a:lstStyle/>
          <a:p>
            <a:r>
              <a:rPr lang="en-US" dirty="0" smtClean="0"/>
              <a:t>Gallop political polls</a:t>
            </a:r>
          </a:p>
          <a:p>
            <a:pPr lvl="1"/>
            <a:r>
              <a:rPr lang="en-US" dirty="0" smtClean="0"/>
              <a:t>What percentage of Americans support President Obama?</a:t>
            </a:r>
            <a:endParaRPr lang="en-US" dirty="0"/>
          </a:p>
          <a:p>
            <a:endParaRPr lang="en-US" dirty="0" smtClean="0"/>
          </a:p>
          <a:p>
            <a:r>
              <a:rPr lang="en-US" dirty="0" smtClean="0"/>
              <a:t>Dancing with the Stars polls</a:t>
            </a:r>
            <a:endParaRPr lang="en-US" dirty="0"/>
          </a:p>
        </p:txBody>
      </p:sp>
      <p:pic>
        <p:nvPicPr>
          <p:cNvPr id="4" name="Picture 3"/>
          <p:cNvPicPr>
            <a:picLocks noChangeAspect="1"/>
          </p:cNvPicPr>
          <p:nvPr/>
        </p:nvPicPr>
        <p:blipFill>
          <a:blip r:embed="rId2"/>
          <a:stretch>
            <a:fillRect/>
          </a:stretch>
        </p:blipFill>
        <p:spPr>
          <a:xfrm>
            <a:off x="4895273" y="2170664"/>
            <a:ext cx="4075332" cy="3333039"/>
          </a:xfrm>
          <a:prstGeom prst="rect">
            <a:avLst/>
          </a:prstGeom>
        </p:spPr>
      </p:pic>
    </p:spTree>
    <p:extLst>
      <p:ext uri="{BB962C8B-B14F-4D97-AF65-F5344CB8AC3E}">
        <p14:creationId xmlns:p14="http://schemas.microsoft.com/office/powerpoint/2010/main" val="1659198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399" y="0"/>
            <a:ext cx="7024744" cy="1143000"/>
          </a:xfrm>
        </p:spPr>
        <p:txBody>
          <a:bodyPr>
            <a:normAutofit/>
          </a:bodyPr>
          <a:lstStyle/>
          <a:p>
            <a:r>
              <a:rPr lang="en-US" dirty="0" smtClean="0"/>
              <a:t>Wording Effect</a:t>
            </a:r>
            <a:endParaRPr lang="en-US" dirty="0"/>
          </a:p>
        </p:txBody>
      </p:sp>
      <p:sp>
        <p:nvSpPr>
          <p:cNvPr id="10" name="Text Placeholder 9"/>
          <p:cNvSpPr>
            <a:spLocks noGrp="1"/>
          </p:cNvSpPr>
          <p:nvPr>
            <p:ph type="body" idx="1"/>
          </p:nvPr>
        </p:nvSpPr>
        <p:spPr>
          <a:xfrm>
            <a:off x="1041721" y="1397000"/>
            <a:ext cx="7201734" cy="4075545"/>
          </a:xfrm>
        </p:spPr>
        <p:txBody>
          <a:bodyPr>
            <a:noAutofit/>
          </a:bodyPr>
          <a:lstStyle/>
          <a:p>
            <a:r>
              <a:rPr lang="en-US" sz="3300" dirty="0">
                <a:solidFill>
                  <a:schemeClr val="tx1"/>
                </a:solidFill>
              </a:rPr>
              <a:t>One currently hot idea to unclog America's courtrooms is to make losers in civil suits pay the legal expenses of the winners. In a recent Washington Post-ABC News, 1,524 adults were asked the following questions:</a:t>
            </a:r>
          </a:p>
          <a:p>
            <a:endParaRPr lang="en-US" sz="3300" dirty="0"/>
          </a:p>
        </p:txBody>
      </p:sp>
      <p:sp>
        <p:nvSpPr>
          <p:cNvPr id="13" name="Content Placeholder 12"/>
          <p:cNvSpPr>
            <a:spLocks noGrp="1"/>
          </p:cNvSpPr>
          <p:nvPr>
            <p:ph sz="half" idx="2"/>
          </p:nvPr>
        </p:nvSpPr>
        <p:spPr/>
        <p:txBody>
          <a:bodyPr/>
          <a:lstStyle/>
          <a:p>
            <a:endParaRPr lang="en-US"/>
          </a:p>
        </p:txBody>
      </p:sp>
      <p:sp>
        <p:nvSpPr>
          <p:cNvPr id="14" name="Content Placeholder 13"/>
          <p:cNvSpPr>
            <a:spLocks noGrp="1"/>
          </p:cNvSpPr>
          <p:nvPr>
            <p:ph sz="quarter" idx="4"/>
          </p:nvPr>
        </p:nvSpPr>
        <p:spPr/>
        <p:txBody>
          <a:bodyPr/>
          <a:lstStyle/>
          <a:p>
            <a:endParaRPr lang="en-US"/>
          </a:p>
        </p:txBody>
      </p:sp>
    </p:spTree>
    <p:extLst>
      <p:ext uri="{BB962C8B-B14F-4D97-AF65-F5344CB8AC3E}">
        <p14:creationId xmlns:p14="http://schemas.microsoft.com/office/powerpoint/2010/main" val="1639716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4762" y="450510"/>
            <a:ext cx="7661783" cy="1143000"/>
          </a:xfrm>
        </p:spPr>
        <p:txBody>
          <a:bodyPr>
            <a:normAutofit/>
          </a:bodyPr>
          <a:lstStyle/>
          <a:p>
            <a:r>
              <a:rPr lang="en-US" dirty="0" smtClean="0"/>
              <a:t>Support, Oppose, No Opinion</a:t>
            </a:r>
            <a:endParaRPr lang="en-US" dirty="0"/>
          </a:p>
        </p:txBody>
      </p:sp>
      <p:sp>
        <p:nvSpPr>
          <p:cNvPr id="10" name="Content Placeholder 7"/>
          <p:cNvSpPr>
            <a:spLocks noGrp="1"/>
          </p:cNvSpPr>
          <p:nvPr>
            <p:ph sz="half" idx="4294967295"/>
          </p:nvPr>
        </p:nvSpPr>
        <p:spPr>
          <a:xfrm>
            <a:off x="1041721" y="1599164"/>
            <a:ext cx="3419856" cy="4912472"/>
          </a:xfrm>
          <a:prstGeom prst="rect">
            <a:avLst/>
          </a:prstGeom>
        </p:spPr>
        <p:txBody>
          <a:bodyPr>
            <a:normAutofit/>
          </a:bodyPr>
          <a:lstStyle/>
          <a:p>
            <a:r>
              <a:rPr lang="en-US" dirty="0" smtClean="0"/>
              <a:t>Group 1</a:t>
            </a:r>
          </a:p>
          <a:p>
            <a:r>
              <a:rPr lang="en-US" dirty="0"/>
              <a:t>"Would you support or oppose a law that says if you sue someone and lose, you have to pay their legal </a:t>
            </a:r>
            <a:r>
              <a:rPr lang="en-US" dirty="0" smtClean="0"/>
              <a:t>expenses?”</a:t>
            </a:r>
          </a:p>
          <a:p>
            <a:endParaRPr lang="en-US" dirty="0" smtClean="0"/>
          </a:p>
          <a:p>
            <a:r>
              <a:rPr lang="en-US" dirty="0"/>
              <a:t>Support = 47%</a:t>
            </a:r>
          </a:p>
          <a:p>
            <a:r>
              <a:rPr lang="en-US" dirty="0"/>
              <a:t>Oppose = 50%</a:t>
            </a:r>
          </a:p>
          <a:p>
            <a:r>
              <a:rPr lang="en-US" dirty="0"/>
              <a:t>No Opinion = 3%</a:t>
            </a:r>
          </a:p>
          <a:p>
            <a:endParaRPr lang="en-US" dirty="0"/>
          </a:p>
          <a:p>
            <a:endParaRPr lang="en-US" dirty="0"/>
          </a:p>
          <a:p>
            <a:endParaRPr lang="en-US" dirty="0"/>
          </a:p>
        </p:txBody>
      </p:sp>
      <p:sp>
        <p:nvSpPr>
          <p:cNvPr id="11" name="Content Placeholder 11"/>
          <p:cNvSpPr>
            <a:spLocks noGrp="1"/>
          </p:cNvSpPr>
          <p:nvPr>
            <p:ph sz="quarter" idx="4294967295"/>
          </p:nvPr>
        </p:nvSpPr>
        <p:spPr>
          <a:xfrm>
            <a:off x="4645152" y="1599164"/>
            <a:ext cx="3419856" cy="4912472"/>
          </a:xfrm>
          <a:prstGeom prst="rect">
            <a:avLst/>
          </a:prstGeom>
        </p:spPr>
        <p:txBody>
          <a:bodyPr>
            <a:normAutofit/>
          </a:bodyPr>
          <a:lstStyle/>
          <a:p>
            <a:r>
              <a:rPr lang="en-US" dirty="0" smtClean="0"/>
              <a:t>Group 2</a:t>
            </a:r>
          </a:p>
          <a:p>
            <a:r>
              <a:rPr lang="en-US" dirty="0"/>
              <a:t>"Would you support or oppose a law that says if someone sues you and loses, they have to pay your legal expenses?"</a:t>
            </a:r>
          </a:p>
          <a:p>
            <a:endParaRPr lang="en-US" dirty="0" smtClean="0"/>
          </a:p>
          <a:p>
            <a:r>
              <a:rPr lang="en-US" dirty="0"/>
              <a:t>Support = 80%</a:t>
            </a:r>
          </a:p>
          <a:p>
            <a:r>
              <a:rPr lang="en-US" dirty="0"/>
              <a:t>Oppose = 18%</a:t>
            </a:r>
          </a:p>
          <a:p>
            <a:r>
              <a:rPr lang="en-US" dirty="0"/>
              <a:t>No Opinion = 2%</a:t>
            </a:r>
          </a:p>
          <a:p>
            <a:endParaRPr lang="en-US" dirty="0"/>
          </a:p>
        </p:txBody>
      </p:sp>
    </p:spTree>
    <p:extLst>
      <p:ext uri="{BB962C8B-B14F-4D97-AF65-F5344CB8AC3E}">
        <p14:creationId xmlns:p14="http://schemas.microsoft.com/office/powerpoint/2010/main" val="237775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14231</TotalTime>
  <Words>694</Words>
  <Application>Microsoft Office PowerPoint</Application>
  <PresentationFormat>On-screen Show (4:3)</PresentationFormat>
  <Paragraphs>119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Austin</vt:lpstr>
      <vt:lpstr>Research Day 2</vt:lpstr>
      <vt:lpstr>Practice!</vt:lpstr>
      <vt:lpstr>Recap</vt:lpstr>
      <vt:lpstr>Bias in Experiments</vt:lpstr>
      <vt:lpstr>Research Methods</vt:lpstr>
      <vt:lpstr>Survey</vt:lpstr>
      <vt:lpstr>Survey Examples</vt:lpstr>
      <vt:lpstr>Wording Effect</vt:lpstr>
      <vt:lpstr>Support, Oppose, No Opinion</vt:lpstr>
      <vt:lpstr>A Time magazine poll in 1993 used two the then-First Lady's name in two different ways in its polling with these results:  56.8% gave Hillary Clinton a favorable rating, while 25.6% said unfavorable.  49.4% gave Hillary  Rodham Clinton favorable,  with 30.6% unfavorable.  </vt:lpstr>
      <vt:lpstr>1255 people were surveyed by New York’s American Museum of Natural History:  77% interested in plants and trees,  but only 39% interested in botany  48% interested in fossils, but only  39% interested in paleontology  42% interested in rocks and minerals,  but 53% interested in geology   </vt:lpstr>
      <vt:lpstr>Random Sampling in Surveys</vt:lpstr>
      <vt:lpstr>Bell Work</vt:lpstr>
      <vt:lpstr>Case Study</vt:lpstr>
      <vt:lpstr>Naturalistic Observation</vt:lpstr>
      <vt:lpstr>Get ready for the lunchtime naturalistic observation!</vt:lpstr>
      <vt:lpstr>Correlation</vt:lpstr>
      <vt:lpstr>Let’s do a Correlational Study!</vt:lpstr>
      <vt:lpstr>Correlation</vt:lpstr>
      <vt:lpstr>PowerPoint Presentation</vt:lpstr>
      <vt:lpstr>Correlation Examples-Positive or Negative?</vt:lpstr>
      <vt:lpstr>PowerPoint Presentation</vt:lpstr>
      <vt:lpstr>Illusory Correlations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Day 2</dc:title>
  <dc:creator>Office 2004 Test Drive User</dc:creator>
  <cp:lastModifiedBy>Maria Rives</cp:lastModifiedBy>
  <cp:revision>75</cp:revision>
  <dcterms:created xsi:type="dcterms:W3CDTF">2013-09-12T00:49:15Z</dcterms:created>
  <dcterms:modified xsi:type="dcterms:W3CDTF">2014-09-08T16:34:45Z</dcterms:modified>
</cp:coreProperties>
</file>