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2254A6-3433-4EA9-A120-35A8599FDD0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E03F50-14E6-4530-94A3-C4F248660C0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3BcwntGAB3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-GDkca5_47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70" y="-304800"/>
            <a:ext cx="858922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Erikson’s Stages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2.bp.blogspot.com/-7fwpHKf4YWk/TsKZWcYOQ4I/AAAAAAAAIWA/Fh70_ZH1b5c/s1600/Erik+Erikson+Psychosocial+Development+Gri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876300"/>
            <a:ext cx="925601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1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Dr. Britt’s Mnemonic Device for Erikson’s Eight Stages of Social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24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https://www.youtube.com/watch?v=3BcwntGAB34</a:t>
            </a:r>
            <a:endParaRPr lang="en-US" dirty="0"/>
          </a:p>
        </p:txBody>
      </p:sp>
      <p:pic>
        <p:nvPicPr>
          <p:cNvPr id="1026" name="Picture 2" descr="http://images.slideplayer.us/2/756470/slides/slide_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7" t="43505"/>
          <a:stretch/>
        </p:blipFill>
        <p:spPr bwMode="auto">
          <a:xfrm>
            <a:off x="2362200" y="3709875"/>
            <a:ext cx="3810000" cy="2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6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dirty="0" smtClean="0"/>
              <a:t>Checks!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quality of infant-caregiver attachment depends: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On the quality of bonding in the first few hours of life.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Exclusively on the infant’s temperament.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On the interaction between the infant’s temperament and the caregiver’s responsiveness.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On how stranger anxiety is handled.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On whether the infant has imprinted.</a:t>
            </a:r>
            <a:endParaRPr lang="en-US" dirty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Studies by Harry Harlow showed that the most important element to developing attachment is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Feeding.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Physical contact.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Kissing.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Sleep.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Mental challenges.</a:t>
            </a:r>
          </a:p>
        </p:txBody>
      </p:sp>
    </p:spTree>
    <p:extLst>
      <p:ext uri="{BB962C8B-B14F-4D97-AF65-F5344CB8AC3E}">
        <p14:creationId xmlns:p14="http://schemas.microsoft.com/office/powerpoint/2010/main" val="68961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Checks!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During the second year of life, toddlers begin to take some personal responsibility for feeding, dressing, and bathing themselves in an attempt to establish what Erikson calls a sense of: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Superiority.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Industry.</a:t>
            </a:r>
          </a:p>
          <a:p>
            <a:pPr marL="1154430" lvl="2" indent="-514350">
              <a:buAutoNum type="alphaUcPeriod"/>
            </a:pPr>
            <a:r>
              <a:rPr lang="en-US" dirty="0" err="1" smtClean="0"/>
              <a:t>Generativity</a:t>
            </a:r>
            <a:r>
              <a:rPr lang="en-US" dirty="0" smtClean="0"/>
              <a:t>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Basic trust.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Autonomy.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According to </a:t>
            </a:r>
            <a:r>
              <a:rPr lang="en-US" dirty="0" err="1" smtClean="0"/>
              <a:t>Baumrind</a:t>
            </a:r>
            <a:r>
              <a:rPr lang="en-US" dirty="0" smtClean="0"/>
              <a:t>, the type of parenting that would most likely produce a cooperative, caring, and empathetic child is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Permissive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Avoidant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Egocentric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Authoritarian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21020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46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factor influences childhood development the MOST?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always, you must use evidence to support your answer!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435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Harlows</a:t>
            </a:r>
            <a:r>
              <a:rPr lang="en-US" dirty="0" smtClean="0"/>
              <a:t>-Attachment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chef.bbci.co.uk/images/ic/512xn/legacy/supporting/50676812490dea0fef70737175f62f9701d48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Harlows</a:t>
            </a:r>
            <a:r>
              <a:rPr lang="en-US" dirty="0" smtClean="0"/>
              <a:t>-Attachment/Contact Comfort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4.media.tumblr.com/tumblr_m32hhesqn61r0sxi0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981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saulburton.files.wordpress.com/2014/01/wire-and-cloth-m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52" y="2057400"/>
            <a:ext cx="381067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ubpages.unh.edu/~jel/images/contactcomf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96" y="2228850"/>
            <a:ext cx="26955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4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7526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Konrad</a:t>
            </a:r>
            <a:r>
              <a:rPr lang="en-US" dirty="0" smtClean="0"/>
              <a:t> Lorenz-Imprinting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geekosystem.com/wp-content/uploads/2011/06/122044-004-579DCB3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180"/>
            <a:ext cx="5238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sywww.com/intropsych/ch08_animals/08humorous-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3873"/>
            <a:ext cx="5791200" cy="30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1.ytimg.com/vi/Q_IifV1xsYo/maxres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259" y="4130494"/>
            <a:ext cx="4250459" cy="23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9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 Ainsworth-Strange Situation/Attachment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2.bp.blogspot.com/_T873XPhTDZs/TOGn47uV0mI/AAAAAAAAAAU/ldZjrmoUDu0/s160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95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0"/>
            <a:ext cx="8229600" cy="1143000"/>
          </a:xfrm>
        </p:spPr>
        <p:txBody>
          <a:bodyPr/>
          <a:lstStyle/>
          <a:p>
            <a:r>
              <a:rPr lang="en-US" dirty="0" smtClean="0"/>
              <a:t>Attachment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--7d1S2i6nso/UQGWLQFlCVI/AAAAAAAAAs4/uLZGkWhTe2w/s1600/Screen+shot+2013-01-24+at+10_55_52+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1295400"/>
            <a:ext cx="5791200" cy="46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986274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AKA anxious-ambivalent OR 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Baumrind</a:t>
            </a:r>
            <a:r>
              <a:rPr lang="en-US" dirty="0" smtClean="0"/>
              <a:t>-Parenting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my.vanderbilt.edu/developmentalpsychologyblog/files/2013/12/Parenting-Sty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19200"/>
            <a:ext cx="848484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emoscownews.com/images/19153/51/1915351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r="22626"/>
          <a:stretch/>
        </p:blipFill>
        <p:spPr bwMode="auto">
          <a:xfrm>
            <a:off x="8001000" y="2711594"/>
            <a:ext cx="1242746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matoga.com/wp-content/uploads/2013/11/mean-girls-movie-quotes-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35532"/>
            <a:ext cx="2552700" cy="11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og.lib.umn.edu/nich0185/myblog/authoritative-parenting-styl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0477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5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Erik Erikson-Basic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americasangel.org/wp-content/themes/america/images/erikson_page/inf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925618" cy="39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08595.medialib.glogster.com/media/23/23ab829342cd67f0fa82146508359f9c7f003ba9cb7b3268f02c8120644e997b/eriks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29278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14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1619</TotalTime>
  <Words>206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Social Development</vt:lpstr>
      <vt:lpstr>Which factor influences childhood development the MOST?  As always, you must use evidence to support your answer!  </vt:lpstr>
      <vt:lpstr>The Harlows-Attachment</vt:lpstr>
      <vt:lpstr>The Harlows-Attachment/Contact Comfort</vt:lpstr>
      <vt:lpstr>Konrad Lorenz-Imprinting</vt:lpstr>
      <vt:lpstr>Mary Ainsworth-Strange Situation/Attachment Styles</vt:lpstr>
      <vt:lpstr>Attachment Styles</vt:lpstr>
      <vt:lpstr>Diana Baumrind-Parenting Styles</vt:lpstr>
      <vt:lpstr>Erik Erikson-Basic Trust</vt:lpstr>
      <vt:lpstr>Erikson’s Stages of Development</vt:lpstr>
      <vt:lpstr>Dr. Britt’s Mnemonic Device for Erikson’s Eight Stages of Social Development</vt:lpstr>
      <vt:lpstr>Checks!</vt:lpstr>
      <vt:lpstr>Checks!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Development</dc:title>
  <dc:creator>Maria Rives</dc:creator>
  <cp:lastModifiedBy>Maria Rives</cp:lastModifiedBy>
  <cp:revision>11</cp:revision>
  <dcterms:created xsi:type="dcterms:W3CDTF">2014-12-03T17:46:33Z</dcterms:created>
  <dcterms:modified xsi:type="dcterms:W3CDTF">2014-12-05T16:20:20Z</dcterms:modified>
</cp:coreProperties>
</file>